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0" r:id="rId4"/>
    <p:sldId id="262" r:id="rId5"/>
    <p:sldId id="264" r:id="rId6"/>
    <p:sldId id="265" r:id="rId7"/>
    <p:sldId id="268" r:id="rId8"/>
    <p:sldId id="267" r:id="rId9"/>
    <p:sldId id="269" r:id="rId10"/>
    <p:sldId id="271" r:id="rId11"/>
    <p:sldId id="270" r:id="rId12"/>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Thesbjerg Christensen" initials="ATC" lastIdx="6" clrIdx="0">
    <p:extLst>
      <p:ext uri="{19B8F6BF-5375-455C-9EA6-DF929625EA0E}">
        <p15:presenceInfo xmlns:p15="http://schemas.microsoft.com/office/powerpoint/2012/main" userId="S::anne.thesbjerg.christensen@regionh.dk::ebf99584-4ece-4c44-aef6-4d390c127248" providerId="AD"/>
      </p:ext>
    </p:extLst>
  </p:cmAuthor>
  <p:cmAuthor id="2" name="Birgitte Rav Degenkolv" initials="BRD" lastIdx="11" clrIdx="1">
    <p:extLst>
      <p:ext uri="{19B8F6BF-5375-455C-9EA6-DF929625EA0E}">
        <p15:presenceInfo xmlns:p15="http://schemas.microsoft.com/office/powerpoint/2012/main" userId="S::Birgitte.Rav.Degenkolv@regionh.dk::b436ee59-fa75-43e3-9611-ddb55e384067" providerId="AD"/>
      </p:ext>
    </p:extLst>
  </p:cmAuthor>
  <p:cmAuthor id="3" name="Malene Cecilie Jacobsen" initials="MCJ" lastIdx="9" clrIdx="2">
    <p:extLst>
      <p:ext uri="{19B8F6BF-5375-455C-9EA6-DF929625EA0E}">
        <p15:presenceInfo xmlns:p15="http://schemas.microsoft.com/office/powerpoint/2012/main" userId="S::malene.cecilie.jacobsen@regionh.dk::7ba93642-018c-4158-839a-72a68c38b7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6371"/>
    <a:srgbClr val="C0CEDB"/>
    <a:srgbClr val="C0ABD2"/>
    <a:srgbClr val="066E9F"/>
    <a:srgbClr val="565656"/>
    <a:srgbClr val="1F4A60"/>
    <a:srgbClr val="FFFFFF"/>
    <a:srgbClr val="077FB5"/>
    <a:srgbClr val="009CE8"/>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44" autoAdjust="0"/>
    <p:restoredTop sz="73429" autoAdjust="0"/>
  </p:normalViewPr>
  <p:slideViewPr>
    <p:cSldViewPr showGuides="1">
      <p:cViewPr varScale="1">
        <p:scale>
          <a:sx n="80" d="100"/>
          <a:sy n="80" d="100"/>
        </p:scale>
        <p:origin x="2178"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135E58-21E4-49D9-A75A-D1D87DA27339}" type="doc">
      <dgm:prSet loTypeId="urn:microsoft.com/office/officeart/2005/8/layout/chevron1" loCatId="process" qsTypeId="urn:microsoft.com/office/officeart/2005/8/quickstyle/simple1" qsCatId="simple" csTypeId="urn:microsoft.com/office/officeart/2005/8/colors/accent1_2" csCatId="accent1" phldr="1"/>
      <dgm:spPr/>
    </dgm:pt>
    <dgm:pt modelId="{BBE69A84-37B8-4850-BD81-4E89F1063C99}">
      <dgm:prSet phldrT="[Tekst]" custT="1"/>
      <dgm:spPr>
        <a:solidFill>
          <a:schemeClr val="accent2"/>
        </a:solidFill>
      </dgm:spPr>
      <dgm:t>
        <a:bodyPr/>
        <a:lstStyle/>
        <a:p>
          <a:r>
            <a:rPr lang="da-DK" sz="2400" dirty="0"/>
            <a:t>Trin 1</a:t>
          </a:r>
        </a:p>
      </dgm:t>
    </dgm:pt>
    <dgm:pt modelId="{8C3A78B6-D0F9-4985-936D-AEC48E97F85C}" type="parTrans" cxnId="{91F44272-0941-4EA4-BE74-7C740C577C35}">
      <dgm:prSet/>
      <dgm:spPr/>
      <dgm:t>
        <a:bodyPr/>
        <a:lstStyle/>
        <a:p>
          <a:endParaRPr lang="da-DK"/>
        </a:p>
      </dgm:t>
    </dgm:pt>
    <dgm:pt modelId="{3144AFDA-D9E6-4D5C-BC64-64AAFCCE94EF}" type="sibTrans" cxnId="{91F44272-0941-4EA4-BE74-7C740C577C35}">
      <dgm:prSet/>
      <dgm:spPr/>
      <dgm:t>
        <a:bodyPr/>
        <a:lstStyle/>
        <a:p>
          <a:endParaRPr lang="da-DK"/>
        </a:p>
      </dgm:t>
    </dgm:pt>
    <dgm:pt modelId="{D6B93964-6DB8-43E9-A850-B4B75BDA317B}">
      <dgm:prSet phldrT="[Tekst]" custT="1"/>
      <dgm:spPr>
        <a:solidFill>
          <a:schemeClr val="accent2"/>
        </a:solidFill>
      </dgm:spPr>
      <dgm:t>
        <a:bodyPr/>
        <a:lstStyle/>
        <a:p>
          <a:r>
            <a:rPr lang="da-DK" sz="2400" baseline="0" dirty="0"/>
            <a:t>Trin 2</a:t>
          </a:r>
          <a:endParaRPr lang="da-DK" sz="2400" dirty="0"/>
        </a:p>
      </dgm:t>
    </dgm:pt>
    <dgm:pt modelId="{FCD78093-C449-4538-A9DD-0B78A8ADE3C0}" type="parTrans" cxnId="{1CF7E5B6-2BE7-4355-B682-452A921A27BD}">
      <dgm:prSet/>
      <dgm:spPr/>
      <dgm:t>
        <a:bodyPr/>
        <a:lstStyle/>
        <a:p>
          <a:endParaRPr lang="da-DK"/>
        </a:p>
      </dgm:t>
    </dgm:pt>
    <dgm:pt modelId="{5D9092E6-1FD5-44A0-B2A4-DAB0E963438D}" type="sibTrans" cxnId="{1CF7E5B6-2BE7-4355-B682-452A921A27BD}">
      <dgm:prSet/>
      <dgm:spPr/>
      <dgm:t>
        <a:bodyPr/>
        <a:lstStyle/>
        <a:p>
          <a:endParaRPr lang="da-DK"/>
        </a:p>
      </dgm:t>
    </dgm:pt>
    <dgm:pt modelId="{E4B15B22-1A4A-4C8B-8C0A-A5375D0AC4F8}">
      <dgm:prSet phldrT="[Tekst]" custT="1"/>
      <dgm:spPr>
        <a:solidFill>
          <a:schemeClr val="accent2"/>
        </a:solidFill>
      </dgm:spPr>
      <dgm:t>
        <a:bodyPr/>
        <a:lstStyle/>
        <a:p>
          <a:r>
            <a:rPr lang="da-DK" sz="2400" dirty="0"/>
            <a:t>Trin 3</a:t>
          </a:r>
        </a:p>
      </dgm:t>
    </dgm:pt>
    <dgm:pt modelId="{C711B2E3-90FC-488C-B3DA-731C9D643B19}" type="parTrans" cxnId="{6BE36912-E0EC-46D7-B3A2-50E72A3D3E95}">
      <dgm:prSet/>
      <dgm:spPr/>
      <dgm:t>
        <a:bodyPr/>
        <a:lstStyle/>
        <a:p>
          <a:endParaRPr lang="da-DK"/>
        </a:p>
      </dgm:t>
    </dgm:pt>
    <dgm:pt modelId="{38D68A53-95B6-4F92-A099-86B4E7CEF210}" type="sibTrans" cxnId="{6BE36912-E0EC-46D7-B3A2-50E72A3D3E95}">
      <dgm:prSet/>
      <dgm:spPr/>
      <dgm:t>
        <a:bodyPr/>
        <a:lstStyle/>
        <a:p>
          <a:endParaRPr lang="da-DK"/>
        </a:p>
      </dgm:t>
    </dgm:pt>
    <dgm:pt modelId="{07B5AE0E-1619-4817-909E-C899CC5376F3}" type="pres">
      <dgm:prSet presAssocID="{2D135E58-21E4-49D9-A75A-D1D87DA27339}" presName="Name0" presStyleCnt="0">
        <dgm:presLayoutVars>
          <dgm:dir/>
          <dgm:animLvl val="lvl"/>
          <dgm:resizeHandles val="exact"/>
        </dgm:presLayoutVars>
      </dgm:prSet>
      <dgm:spPr/>
    </dgm:pt>
    <dgm:pt modelId="{B51D2839-1FA6-489C-B16C-980FF40C9A69}" type="pres">
      <dgm:prSet presAssocID="{BBE69A84-37B8-4850-BD81-4E89F1063C99}" presName="parTxOnly" presStyleLbl="node1" presStyleIdx="0" presStyleCnt="3" custLinFactX="-6369" custLinFactY="18256" custLinFactNeighborX="-100000" custLinFactNeighborY="100000">
        <dgm:presLayoutVars>
          <dgm:chMax val="0"/>
          <dgm:chPref val="0"/>
          <dgm:bulletEnabled val="1"/>
        </dgm:presLayoutVars>
      </dgm:prSet>
      <dgm:spPr/>
    </dgm:pt>
    <dgm:pt modelId="{62B4A0E7-0C2A-4AFB-B5F6-C76F9D011FDD}" type="pres">
      <dgm:prSet presAssocID="{3144AFDA-D9E6-4D5C-BC64-64AAFCCE94EF}" presName="parTxOnlySpace" presStyleCnt="0"/>
      <dgm:spPr/>
    </dgm:pt>
    <dgm:pt modelId="{0CA5F0F8-FC9A-48BE-9FA7-AFBB8F077F19}" type="pres">
      <dgm:prSet presAssocID="{D6B93964-6DB8-43E9-A850-B4B75BDA317B}" presName="parTxOnly" presStyleLbl="node1" presStyleIdx="1" presStyleCnt="3" custLinFactY="18256" custLinFactNeighborX="-95690" custLinFactNeighborY="100000">
        <dgm:presLayoutVars>
          <dgm:chMax val="0"/>
          <dgm:chPref val="0"/>
          <dgm:bulletEnabled val="1"/>
        </dgm:presLayoutVars>
      </dgm:prSet>
      <dgm:spPr/>
    </dgm:pt>
    <dgm:pt modelId="{D42348B5-1212-4987-AE40-9F6BF0CE69C5}" type="pres">
      <dgm:prSet presAssocID="{5D9092E6-1FD5-44A0-B2A4-DAB0E963438D}" presName="parTxOnlySpace" presStyleCnt="0"/>
      <dgm:spPr/>
    </dgm:pt>
    <dgm:pt modelId="{230873C6-28A2-4567-9139-2B0E5602664B}" type="pres">
      <dgm:prSet presAssocID="{E4B15B22-1A4A-4C8B-8C0A-A5375D0AC4F8}" presName="parTxOnly" presStyleLbl="node1" presStyleIdx="2" presStyleCnt="3" custLinFactX="-10144" custLinFactY="18256" custLinFactNeighborX="-100000" custLinFactNeighborY="100000">
        <dgm:presLayoutVars>
          <dgm:chMax val="0"/>
          <dgm:chPref val="0"/>
          <dgm:bulletEnabled val="1"/>
        </dgm:presLayoutVars>
      </dgm:prSet>
      <dgm:spPr/>
    </dgm:pt>
  </dgm:ptLst>
  <dgm:cxnLst>
    <dgm:cxn modelId="{6BE36912-E0EC-46D7-B3A2-50E72A3D3E95}" srcId="{2D135E58-21E4-49D9-A75A-D1D87DA27339}" destId="{E4B15B22-1A4A-4C8B-8C0A-A5375D0AC4F8}" srcOrd="2" destOrd="0" parTransId="{C711B2E3-90FC-488C-B3DA-731C9D643B19}" sibTransId="{38D68A53-95B6-4F92-A099-86B4E7CEF210}"/>
    <dgm:cxn modelId="{377C981A-7589-4FA5-B51C-7E998B509FFA}" type="presOf" srcId="{2D135E58-21E4-49D9-A75A-D1D87DA27339}" destId="{07B5AE0E-1619-4817-909E-C899CC5376F3}" srcOrd="0" destOrd="0" presId="urn:microsoft.com/office/officeart/2005/8/layout/chevron1"/>
    <dgm:cxn modelId="{91F44272-0941-4EA4-BE74-7C740C577C35}" srcId="{2D135E58-21E4-49D9-A75A-D1D87DA27339}" destId="{BBE69A84-37B8-4850-BD81-4E89F1063C99}" srcOrd="0" destOrd="0" parTransId="{8C3A78B6-D0F9-4985-936D-AEC48E97F85C}" sibTransId="{3144AFDA-D9E6-4D5C-BC64-64AAFCCE94EF}"/>
    <dgm:cxn modelId="{0D46DE7E-EA62-43BA-948D-3ACD6004ED17}" type="presOf" srcId="{E4B15B22-1A4A-4C8B-8C0A-A5375D0AC4F8}" destId="{230873C6-28A2-4567-9139-2B0E5602664B}" srcOrd="0" destOrd="0" presId="urn:microsoft.com/office/officeart/2005/8/layout/chevron1"/>
    <dgm:cxn modelId="{2AD356A1-B3C1-48BF-A56F-7A880AA3C304}" type="presOf" srcId="{BBE69A84-37B8-4850-BD81-4E89F1063C99}" destId="{B51D2839-1FA6-489C-B16C-980FF40C9A69}" srcOrd="0" destOrd="0" presId="urn:microsoft.com/office/officeart/2005/8/layout/chevron1"/>
    <dgm:cxn modelId="{1CF7E5B6-2BE7-4355-B682-452A921A27BD}" srcId="{2D135E58-21E4-49D9-A75A-D1D87DA27339}" destId="{D6B93964-6DB8-43E9-A850-B4B75BDA317B}" srcOrd="1" destOrd="0" parTransId="{FCD78093-C449-4538-A9DD-0B78A8ADE3C0}" sibTransId="{5D9092E6-1FD5-44A0-B2A4-DAB0E963438D}"/>
    <dgm:cxn modelId="{EF67B4B8-E6A7-4D40-A0B5-D00F09A81E10}" type="presOf" srcId="{D6B93964-6DB8-43E9-A850-B4B75BDA317B}" destId="{0CA5F0F8-FC9A-48BE-9FA7-AFBB8F077F19}" srcOrd="0" destOrd="0" presId="urn:microsoft.com/office/officeart/2005/8/layout/chevron1"/>
    <dgm:cxn modelId="{FDB6EDE9-0741-47A7-A3FB-2E6AD288D82D}" type="presParOf" srcId="{07B5AE0E-1619-4817-909E-C899CC5376F3}" destId="{B51D2839-1FA6-489C-B16C-980FF40C9A69}" srcOrd="0" destOrd="0" presId="urn:microsoft.com/office/officeart/2005/8/layout/chevron1"/>
    <dgm:cxn modelId="{CBBE47CB-BD69-4AF6-9369-04F8F7912D91}" type="presParOf" srcId="{07B5AE0E-1619-4817-909E-C899CC5376F3}" destId="{62B4A0E7-0C2A-4AFB-B5F6-C76F9D011FDD}" srcOrd="1" destOrd="0" presId="urn:microsoft.com/office/officeart/2005/8/layout/chevron1"/>
    <dgm:cxn modelId="{4D06AEAE-D7E7-4F55-BDFE-7E34D850D6E4}" type="presParOf" srcId="{07B5AE0E-1619-4817-909E-C899CC5376F3}" destId="{0CA5F0F8-FC9A-48BE-9FA7-AFBB8F077F19}" srcOrd="2" destOrd="0" presId="urn:microsoft.com/office/officeart/2005/8/layout/chevron1"/>
    <dgm:cxn modelId="{11BA4DE5-7A3C-4B78-9C80-70EE1ED31EBE}" type="presParOf" srcId="{07B5AE0E-1619-4817-909E-C899CC5376F3}" destId="{D42348B5-1212-4987-AE40-9F6BF0CE69C5}" srcOrd="3" destOrd="0" presId="urn:microsoft.com/office/officeart/2005/8/layout/chevron1"/>
    <dgm:cxn modelId="{5240920A-2DA2-4FB0-AD58-1724A51AD26C}" type="presParOf" srcId="{07B5AE0E-1619-4817-909E-C899CC5376F3}" destId="{230873C6-28A2-4567-9139-2B0E5602664B}"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D2839-1FA6-489C-B16C-980FF40C9A69}">
      <dsp:nvSpPr>
        <dsp:cNvPr id="0" name=""/>
        <dsp:cNvSpPr/>
      </dsp:nvSpPr>
      <dsp:spPr>
        <a:xfrm>
          <a:off x="0" y="732500"/>
          <a:ext cx="2901156" cy="1160462"/>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da-DK" sz="2400" kern="1200" dirty="0"/>
            <a:t>Trin 1</a:t>
          </a:r>
        </a:p>
      </dsp:txBody>
      <dsp:txXfrm>
        <a:off x="580231" y="732500"/>
        <a:ext cx="1740694" cy="1160462"/>
      </dsp:txXfrm>
    </dsp:sp>
    <dsp:sp modelId="{0CA5F0F8-FC9A-48BE-9FA7-AFBB8F077F19}">
      <dsp:nvSpPr>
        <dsp:cNvPr id="0" name=""/>
        <dsp:cNvSpPr/>
      </dsp:nvSpPr>
      <dsp:spPr>
        <a:xfrm>
          <a:off x="2335810" y="732500"/>
          <a:ext cx="2901156" cy="1160462"/>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da-DK" sz="2400" kern="1200" baseline="0" dirty="0"/>
            <a:t>Trin 2</a:t>
          </a:r>
          <a:endParaRPr lang="da-DK" sz="2400" kern="1200" dirty="0"/>
        </a:p>
      </dsp:txBody>
      <dsp:txXfrm>
        <a:off x="2916041" y="732500"/>
        <a:ext cx="1740694" cy="1160462"/>
      </dsp:txXfrm>
    </dsp:sp>
    <dsp:sp modelId="{230873C6-28A2-4567-9139-2B0E5602664B}">
      <dsp:nvSpPr>
        <dsp:cNvPr id="0" name=""/>
        <dsp:cNvSpPr/>
      </dsp:nvSpPr>
      <dsp:spPr>
        <a:xfrm>
          <a:off x="4640053" y="732500"/>
          <a:ext cx="2901156" cy="1160462"/>
        </a:xfrm>
        <a:prstGeom prst="chevron">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da-DK" sz="2400" kern="1200" dirty="0"/>
            <a:t>Trin 3</a:t>
          </a:r>
        </a:p>
      </dsp:txBody>
      <dsp:txXfrm>
        <a:off x="5220284" y="732500"/>
        <a:ext cx="1740694" cy="116046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5EB28D1-58D8-4EBA-AD4A-3097FCE67AD9}" type="datetimeFigureOut">
              <a:rPr lang="da-DK" smtClean="0"/>
              <a:t>09-11-2021</a:t>
            </a:fld>
            <a:endParaRPr lang="da-DK" dirty="0"/>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dirty="0"/>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2E91502-756A-4244-B8CC-0FD4F7A5EFF5}" type="slidenum">
              <a:rPr lang="da-DK" smtClean="0"/>
              <a:t>‹nr.›</a:t>
            </a:fld>
            <a:endParaRPr lang="da-DK" dirty="0"/>
          </a:p>
        </p:txBody>
      </p:sp>
    </p:spTree>
    <p:extLst>
      <p:ext uri="{BB962C8B-B14F-4D97-AF65-F5344CB8AC3E}">
        <p14:creationId xmlns:p14="http://schemas.microsoft.com/office/powerpoint/2010/main" val="34277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dirty="0">
                <a:solidFill>
                  <a:schemeClr val="bg1"/>
                </a:solidFill>
              </a:rPr>
              <a:t>Det er foreslås at model godkendes og at implementeringsstart skubbes til 1. februar 2022.</a:t>
            </a:r>
          </a:p>
          <a:p>
            <a:endParaRPr lang="da-DK" b="0" dirty="0"/>
          </a:p>
        </p:txBody>
      </p:sp>
      <p:sp>
        <p:nvSpPr>
          <p:cNvPr id="4" name="Pladsholder til slidenummer 3"/>
          <p:cNvSpPr>
            <a:spLocks noGrp="1"/>
          </p:cNvSpPr>
          <p:nvPr>
            <p:ph type="sldNum" sz="quarter" idx="5"/>
          </p:nvPr>
        </p:nvSpPr>
        <p:spPr/>
        <p:txBody>
          <a:bodyPr/>
          <a:lstStyle/>
          <a:p>
            <a:fld id="{22E91502-756A-4244-B8CC-0FD4F7A5EFF5}" type="slidenum">
              <a:rPr lang="da-DK" smtClean="0"/>
              <a:t>2</a:t>
            </a:fld>
            <a:endParaRPr lang="da-DK" dirty="0"/>
          </a:p>
        </p:txBody>
      </p:sp>
    </p:spTree>
    <p:extLst>
      <p:ext uri="{BB962C8B-B14F-4D97-AF65-F5344CB8AC3E}">
        <p14:creationId xmlns:p14="http://schemas.microsoft.com/office/powerpoint/2010/main" val="611103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22E91502-756A-4244-B8CC-0FD4F7A5EFF5}" type="slidenum">
              <a:rPr lang="da-DK" smtClean="0"/>
              <a:t>5</a:t>
            </a:fld>
            <a:endParaRPr lang="da-DK" dirty="0"/>
          </a:p>
        </p:txBody>
      </p:sp>
    </p:spTree>
    <p:extLst>
      <p:ext uri="{BB962C8B-B14F-4D97-AF65-F5344CB8AC3E}">
        <p14:creationId xmlns:p14="http://schemas.microsoft.com/office/powerpoint/2010/main" val="4163876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22E91502-756A-4244-B8CC-0FD4F7A5EFF5}" type="slidenum">
              <a:rPr lang="da-DK" smtClean="0"/>
              <a:t>6</a:t>
            </a:fld>
            <a:endParaRPr lang="da-DK" dirty="0"/>
          </a:p>
        </p:txBody>
      </p:sp>
    </p:spTree>
    <p:extLst>
      <p:ext uri="{BB962C8B-B14F-4D97-AF65-F5344CB8AC3E}">
        <p14:creationId xmlns:p14="http://schemas.microsoft.com/office/powerpoint/2010/main" val="1069915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Henvendelse fra borger til almen praksis inden for de 72 timer efter udskrivelse kan </a:t>
            </a:r>
            <a:r>
              <a:rPr lang="da-DK" sz="1200" kern="1200" dirty="0">
                <a:solidFill>
                  <a:schemeClr val="tx1"/>
                </a:solidFill>
                <a:effectLst/>
                <a:latin typeface="+mn-lt"/>
                <a:ea typeface="+mn-ea"/>
                <a:cs typeface="+mn-cs"/>
              </a:rPr>
              <a:t>fx dreje sig om spørgsmål vedr. hospitalsbehandlingen. </a:t>
            </a:r>
            <a:endParaRPr lang="da-DK" dirty="0"/>
          </a:p>
        </p:txBody>
      </p:sp>
      <p:sp>
        <p:nvSpPr>
          <p:cNvPr id="4" name="Pladsholder til slidenummer 3"/>
          <p:cNvSpPr>
            <a:spLocks noGrp="1"/>
          </p:cNvSpPr>
          <p:nvPr>
            <p:ph type="sldNum" sz="quarter" idx="5"/>
          </p:nvPr>
        </p:nvSpPr>
        <p:spPr/>
        <p:txBody>
          <a:bodyPr/>
          <a:lstStyle/>
          <a:p>
            <a:fld id="{22E91502-756A-4244-B8CC-0FD4F7A5EFF5}" type="slidenum">
              <a:rPr lang="da-DK" smtClean="0"/>
              <a:t>7</a:t>
            </a:fld>
            <a:endParaRPr lang="da-DK" dirty="0"/>
          </a:p>
        </p:txBody>
      </p:sp>
    </p:spTree>
    <p:extLst>
      <p:ext uri="{BB962C8B-B14F-4D97-AF65-F5344CB8AC3E}">
        <p14:creationId xmlns:p14="http://schemas.microsoft.com/office/powerpoint/2010/main" val="3067466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22E91502-756A-4244-B8CC-0FD4F7A5EFF5}" type="slidenum">
              <a:rPr lang="da-DK" smtClean="0"/>
              <a:t>8</a:t>
            </a:fld>
            <a:endParaRPr lang="da-DK" dirty="0"/>
          </a:p>
        </p:txBody>
      </p:sp>
    </p:spTree>
    <p:extLst>
      <p:ext uri="{BB962C8B-B14F-4D97-AF65-F5344CB8AC3E}">
        <p14:creationId xmlns:p14="http://schemas.microsoft.com/office/powerpoint/2010/main" val="879485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spcAft>
                <a:spcPts val="600"/>
              </a:spcAft>
              <a:defRPr/>
            </a:pPr>
            <a:r>
              <a:rPr lang="da-DK" b="1" dirty="0"/>
              <a:t>Målgruppe:</a:t>
            </a:r>
            <a:r>
              <a:rPr lang="da-DK" dirty="0"/>
              <a:t> Her kigges fx på </a:t>
            </a:r>
            <a:r>
              <a:rPr lang="da-DK" sz="1200" kern="0" dirty="0">
                <a:latin typeface="Helvetica"/>
                <a:ea typeface="ヒラギノ角ゴ Pro W3" charset="0"/>
              </a:rPr>
              <a:t>antal patienter. Kvalitativt undersøges, hvordan klinikere arbejder med at identificere målgruppen/</a:t>
            </a:r>
          </a:p>
          <a:p>
            <a:pPr>
              <a:spcAft>
                <a:spcPts val="600"/>
              </a:spcAft>
              <a:defRPr/>
            </a:pPr>
            <a:r>
              <a:rPr lang="da-DK" sz="1200" kern="0" dirty="0">
                <a:latin typeface="Helvetica"/>
                <a:ea typeface="ヒラギノ角ゴ Pro W3" charset="0"/>
              </a:rPr>
              <a:t>Bliver de rigtige patienter identificeret?</a:t>
            </a:r>
          </a:p>
          <a:p>
            <a:endParaRPr lang="da-DK" dirty="0"/>
          </a:p>
          <a:p>
            <a:pPr>
              <a:spcAft>
                <a:spcPts val="600"/>
              </a:spcAft>
              <a:defRPr/>
            </a:pPr>
            <a:r>
              <a:rPr lang="da-DK" b="1" dirty="0"/>
              <a:t>Aktiviteter:</a:t>
            </a:r>
            <a:r>
              <a:rPr lang="da-DK" b="0" dirty="0"/>
              <a:t> Her kigges fx på</a:t>
            </a:r>
            <a:r>
              <a:rPr lang="da-DK" sz="1200" b="0" kern="0" dirty="0">
                <a:latin typeface="Helvetica"/>
                <a:ea typeface="ヒラギノ角ゴ Pro W3" charset="0"/>
              </a:rPr>
              <a:t> antal m</a:t>
            </a:r>
            <a:r>
              <a:rPr lang="da-DK" sz="1200" kern="0" dirty="0">
                <a:latin typeface="Helvetica"/>
                <a:ea typeface="ヒラギノ角ゴ Pro W3" charset="0"/>
              </a:rPr>
              <a:t>eddelelser mellem aktører, opkald/opkaldslængde og patientvurderinger ved 1813/hospital. Kvalitativt undersøges: Hvordan fungerer procedurerne for medarbejdere på hospital, kommune og almen praksis? Hvad er handler kontakten om? Hvilke aktiviteter igangsættes på baggrund af kontakten?</a:t>
            </a:r>
          </a:p>
          <a:p>
            <a:endParaRPr lang="da-DK" b="0" dirty="0"/>
          </a:p>
          <a:p>
            <a:pPr>
              <a:spcAft>
                <a:spcPts val="600"/>
              </a:spcAft>
              <a:defRPr/>
            </a:pPr>
            <a:r>
              <a:rPr lang="da-DK" b="1" dirty="0"/>
              <a:t>Virksomme mekanismer: </a:t>
            </a:r>
            <a:r>
              <a:rPr lang="da-DK" b="0" dirty="0"/>
              <a:t>Kvalitativt undersøges, </a:t>
            </a:r>
            <a:r>
              <a:rPr lang="da-DK" sz="1200" b="0" kern="0" dirty="0">
                <a:latin typeface="Helvetica"/>
                <a:ea typeface="ヒラギノ角ゴ Pro W3" charset="0"/>
              </a:rPr>
              <a:t>h</a:t>
            </a:r>
            <a:r>
              <a:rPr lang="da-DK" sz="1200" kern="0" dirty="0">
                <a:latin typeface="Helvetica"/>
                <a:ea typeface="ヒラギノ角ゴ Pro W3" charset="0"/>
              </a:rPr>
              <a:t>vad der er afgørende for, hvordan implementeringen forløber? Kan gode erfaringer med fordel deles på tværs? </a:t>
            </a:r>
          </a:p>
          <a:p>
            <a:endParaRPr lang="da-DK" b="1" dirty="0"/>
          </a:p>
          <a:p>
            <a:pPr>
              <a:spcAft>
                <a:spcPts val="600"/>
              </a:spcAft>
              <a:defRPr/>
            </a:pPr>
            <a:r>
              <a:rPr lang="da-DK" b="1" dirty="0"/>
              <a:t>Delmål: </a:t>
            </a:r>
            <a:r>
              <a:rPr lang="da-DK" sz="1200" b="0" kern="0" dirty="0">
                <a:latin typeface="Helvetica"/>
                <a:ea typeface="ヒラギノ角ゴ Pro W3" charset="0"/>
              </a:rPr>
              <a:t>Kvalitativt undersøges de professionelles o</a:t>
            </a:r>
            <a:r>
              <a:rPr lang="da-DK" sz="1200" kern="0" dirty="0">
                <a:latin typeface="Helvetica"/>
                <a:ea typeface="ヒラギノ角ゴ Pro W3" charset="0"/>
              </a:rPr>
              <a:t>plevelse af sammenhæng mellem ressourceforbrug og udbytte samt af tilgængelighed til rådgivning fra hospitalet i de første døgn efter udskrivelse.</a:t>
            </a:r>
          </a:p>
          <a:p>
            <a:pPr>
              <a:spcAft>
                <a:spcPts val="600"/>
              </a:spcAft>
              <a:defRPr/>
            </a:pPr>
            <a:endParaRPr lang="da-DK" sz="1200" kern="0" dirty="0">
              <a:latin typeface="Helvetica"/>
              <a:ea typeface="ヒラギノ角ゴ Pro W3" charset="0"/>
            </a:endParaRPr>
          </a:p>
          <a:p>
            <a:pPr>
              <a:spcAft>
                <a:spcPts val="600"/>
              </a:spcAft>
              <a:defRPr/>
            </a:pPr>
            <a:r>
              <a:rPr lang="da-DK" sz="1200" b="1" kern="0" dirty="0">
                <a:latin typeface="Helvetica"/>
                <a:ea typeface="ヒラギノ角ゴ Pro W3" charset="0"/>
              </a:rPr>
              <a:t>Slutmål:</a:t>
            </a:r>
            <a:r>
              <a:rPr lang="da-DK" sz="1200" b="0" kern="0" dirty="0">
                <a:latin typeface="Helvetica"/>
                <a:ea typeface="ヒラギノ角ゴ Pro W3" charset="0"/>
              </a:rPr>
              <a:t> Antal ge</a:t>
            </a:r>
            <a:r>
              <a:rPr lang="da-DK" sz="1200" kern="0" dirty="0">
                <a:latin typeface="Helvetica"/>
                <a:ea typeface="ヒラギノ角ゴ Pro W3" charset="0"/>
              </a:rPr>
              <a:t>nindlæggelser og andre ydelser både på hospital og i kommune. Kvalitativt undersøges patientoplevet tryghed.</a:t>
            </a:r>
          </a:p>
          <a:p>
            <a:pPr>
              <a:spcAft>
                <a:spcPts val="600"/>
              </a:spcAft>
              <a:defRPr/>
            </a:pPr>
            <a:endParaRPr lang="da-DK" sz="1200" kern="0" dirty="0">
              <a:latin typeface="Helvetica"/>
              <a:ea typeface="ヒラギノ角ゴ Pro W3" charset="0"/>
            </a:endParaRPr>
          </a:p>
          <a:p>
            <a:pPr>
              <a:spcAft>
                <a:spcPts val="600"/>
              </a:spcAft>
              <a:defRPr/>
            </a:pPr>
            <a:r>
              <a:rPr lang="da-DK" sz="1200" kern="0" dirty="0">
                <a:latin typeface="Helvetica"/>
                <a:ea typeface="ヒラギノ角ゴ Pro W3" charset="0"/>
              </a:rPr>
              <a:t>Der vil løbende i løbet af 2022 blive leveret kvalitative data samt data, der kan trækkes direkte i sundhedsplatformen. </a:t>
            </a:r>
          </a:p>
          <a:p>
            <a:pPr>
              <a:spcAft>
                <a:spcPts val="600"/>
              </a:spcAft>
              <a:defRPr/>
            </a:pPr>
            <a:r>
              <a:rPr lang="da-DK" sz="1200" kern="0" dirty="0">
                <a:latin typeface="Helvetica"/>
                <a:ea typeface="ヒラギノ角ゴ Pro W3" charset="0"/>
              </a:rPr>
              <a:t>Egentlig effektevaluering forventes gennemført på baggrund af data fra starten af 2023 (efter implementeringens første år) for at give bedre mulighed for at danne en relevant kontrolgruppe. Det vil samtidig give mulighed for at evaluere effekten af indsatsen frem for de implementeringsudfordringer, der må forventes i 2022. </a:t>
            </a:r>
          </a:p>
        </p:txBody>
      </p:sp>
      <p:sp>
        <p:nvSpPr>
          <p:cNvPr id="4" name="Pladsholder til slidenummer 3"/>
          <p:cNvSpPr>
            <a:spLocks noGrp="1"/>
          </p:cNvSpPr>
          <p:nvPr>
            <p:ph type="sldNum" sz="quarter" idx="5"/>
          </p:nvPr>
        </p:nvSpPr>
        <p:spPr/>
        <p:txBody>
          <a:bodyPr/>
          <a:lstStyle/>
          <a:p>
            <a:fld id="{22E91502-756A-4244-B8CC-0FD4F7A5EFF5}" type="slidenum">
              <a:rPr lang="da-DK" smtClean="0"/>
              <a:t>10</a:t>
            </a:fld>
            <a:endParaRPr lang="da-DK" dirty="0"/>
          </a:p>
        </p:txBody>
      </p:sp>
    </p:spTree>
    <p:extLst>
      <p:ext uri="{BB962C8B-B14F-4D97-AF65-F5344CB8AC3E}">
        <p14:creationId xmlns:p14="http://schemas.microsoft.com/office/powerpoint/2010/main" val="1533944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Der udarbejdes en generel </a:t>
            </a:r>
            <a:r>
              <a:rPr lang="da-DK" dirty="0" err="1"/>
              <a:t>powerpointpræsentation</a:t>
            </a:r>
            <a:r>
              <a:rPr lang="da-DK" dirty="0"/>
              <a:t>, som parterne kan bruge. Den vil dog primært rette sig </a:t>
            </a:r>
            <a:r>
              <a:rPr lang="da-DK"/>
              <a:t>mod hospitalerne. </a:t>
            </a:r>
            <a:endParaRPr lang="da-DK" dirty="0"/>
          </a:p>
        </p:txBody>
      </p:sp>
      <p:sp>
        <p:nvSpPr>
          <p:cNvPr id="4" name="Pladsholder til slidenummer 3"/>
          <p:cNvSpPr>
            <a:spLocks noGrp="1"/>
          </p:cNvSpPr>
          <p:nvPr>
            <p:ph type="sldNum" sz="quarter" idx="5"/>
          </p:nvPr>
        </p:nvSpPr>
        <p:spPr/>
        <p:txBody>
          <a:bodyPr/>
          <a:lstStyle/>
          <a:p>
            <a:fld id="{22E91502-756A-4244-B8CC-0FD4F7A5EFF5}" type="slidenum">
              <a:rPr lang="da-DK" smtClean="0"/>
              <a:t>11</a:t>
            </a:fld>
            <a:endParaRPr lang="da-DK" dirty="0"/>
          </a:p>
        </p:txBody>
      </p:sp>
    </p:spTree>
    <p:extLst>
      <p:ext uri="{BB962C8B-B14F-4D97-AF65-F5344CB8AC3E}">
        <p14:creationId xmlns:p14="http://schemas.microsoft.com/office/powerpoint/2010/main" val="34225450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w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p:bg>
      <p:bgPr>
        <a:solidFill>
          <a:schemeClr val="bg1"/>
        </a:solidFill>
        <a:effectLst/>
      </p:bgPr>
    </p:bg>
    <p:spTree>
      <p:nvGrpSpPr>
        <p:cNvPr id="1" name=""/>
        <p:cNvGrpSpPr/>
        <p:nvPr/>
      </p:nvGrpSpPr>
      <p:grpSpPr>
        <a:xfrm>
          <a:off x="0" y="0"/>
          <a:ext cx="0" cy="0"/>
          <a:chOff x="0" y="0"/>
          <a:chExt cx="0" cy="0"/>
        </a:xfrm>
      </p:grpSpPr>
      <p:sp>
        <p:nvSpPr>
          <p:cNvPr id="10" name="Rektangel 9"/>
          <p:cNvSpPr/>
          <p:nvPr userDrawn="1"/>
        </p:nvSpPr>
        <p:spPr>
          <a:xfrm>
            <a:off x="577" y="2035579"/>
            <a:ext cx="12191423" cy="48224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p>
        </p:txBody>
      </p:sp>
      <p:sp>
        <p:nvSpPr>
          <p:cNvPr id="16" name="Rektangel 15">
            <a:extLst>
              <a:ext uri="{FF2B5EF4-FFF2-40B4-BE49-F238E27FC236}">
                <a16:creationId xmlns:a16="http://schemas.microsoft.com/office/drawing/2014/main" id="{6FE3FCBE-7A9B-4BC2-9429-CCCA46004F45}"/>
              </a:ext>
            </a:extLst>
          </p:cNvPr>
          <p:cNvSpPr/>
          <p:nvPr userDrawn="1"/>
        </p:nvSpPr>
        <p:spPr>
          <a:xfrm>
            <a:off x="0" y="0"/>
            <a:ext cx="683568" cy="20371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p>
        </p:txBody>
      </p:sp>
      <p:sp>
        <p:nvSpPr>
          <p:cNvPr id="17" name="Rektangel 16">
            <a:extLst>
              <a:ext uri="{FF2B5EF4-FFF2-40B4-BE49-F238E27FC236}">
                <a16:creationId xmlns:a16="http://schemas.microsoft.com/office/drawing/2014/main" id="{061B6317-BB89-4587-ABBB-0FBC1951331F}"/>
              </a:ext>
            </a:extLst>
          </p:cNvPr>
          <p:cNvSpPr/>
          <p:nvPr userDrawn="1"/>
        </p:nvSpPr>
        <p:spPr>
          <a:xfrm>
            <a:off x="0" y="2035579"/>
            <a:ext cx="683568" cy="48224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p>
        </p:txBody>
      </p:sp>
      <p:sp>
        <p:nvSpPr>
          <p:cNvPr id="8" name="Titel 1"/>
          <p:cNvSpPr>
            <a:spLocks noGrp="1"/>
          </p:cNvSpPr>
          <p:nvPr>
            <p:ph type="title" hasCustomPrompt="1"/>
          </p:nvPr>
        </p:nvSpPr>
        <p:spPr>
          <a:xfrm>
            <a:off x="1366839" y="2753755"/>
            <a:ext cx="6745385" cy="1981738"/>
          </a:xfrm>
        </p:spPr>
        <p:txBody>
          <a:bodyPr anchor="t" anchorCtr="0"/>
          <a:lstStyle>
            <a:lvl1pPr>
              <a:defRPr sz="3800">
                <a:solidFill>
                  <a:schemeClr val="tx1"/>
                </a:solidFill>
              </a:defRPr>
            </a:lvl1pPr>
          </a:lstStyle>
          <a:p>
            <a:r>
              <a:rPr lang="da-DK" dirty="0"/>
              <a:t>Overskrift 38pt skrives her</a:t>
            </a:r>
            <a:br>
              <a:rPr lang="da-DK" dirty="0"/>
            </a:br>
            <a:r>
              <a:rPr lang="da-DK" dirty="0"/>
              <a:t>i to eller flere linjer</a:t>
            </a:r>
          </a:p>
        </p:txBody>
      </p:sp>
      <p:sp>
        <p:nvSpPr>
          <p:cNvPr id="3" name="Undertitel 2"/>
          <p:cNvSpPr>
            <a:spLocks noGrp="1"/>
          </p:cNvSpPr>
          <p:nvPr>
            <p:ph type="subTitle" idx="1" hasCustomPrompt="1"/>
          </p:nvPr>
        </p:nvSpPr>
        <p:spPr>
          <a:xfrm>
            <a:off x="1366840" y="5134296"/>
            <a:ext cx="6743559" cy="888504"/>
          </a:xfrm>
        </p:spPr>
        <p:txBody>
          <a:bodyPr/>
          <a:lstStyle>
            <a:lvl1pPr marL="0" indent="0" algn="l">
              <a:lnSpc>
                <a:spcPct val="89000"/>
              </a:lnSpc>
              <a:buNone/>
              <a:defRPr sz="20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Underoverskrift 20pt skrives her i to linjer eller max tre linjer</a:t>
            </a:r>
          </a:p>
        </p:txBody>
      </p:sp>
      <p:sp>
        <p:nvSpPr>
          <p:cNvPr id="4" name="USR_Name"/>
          <p:cNvSpPr>
            <a:spLocks noGrp="1"/>
          </p:cNvSpPr>
          <p:nvPr>
            <p:ph type="dt" sz="half" idx="10"/>
          </p:nvPr>
        </p:nvSpPr>
        <p:spPr>
          <a:xfrm>
            <a:off x="5552161" y="6289200"/>
            <a:ext cx="2558238" cy="180000"/>
          </a:xfrm>
        </p:spPr>
        <p:txBody>
          <a:bodyPr/>
          <a:lstStyle>
            <a:lvl1pPr>
              <a:defRPr>
                <a:solidFill>
                  <a:schemeClr val="tx1"/>
                </a:solidFill>
              </a:defRPr>
            </a:lvl1pPr>
          </a:lstStyle>
          <a:p>
            <a:endParaRPr lang="da-DK" dirty="0"/>
          </a:p>
        </p:txBody>
      </p:sp>
      <p:sp>
        <p:nvSpPr>
          <p:cNvPr id="5" name="FLD_PresentationTitle"/>
          <p:cNvSpPr>
            <a:spLocks noGrp="1"/>
          </p:cNvSpPr>
          <p:nvPr>
            <p:ph type="ftr" sz="quarter" idx="11"/>
          </p:nvPr>
        </p:nvSpPr>
        <p:spPr>
          <a:xfrm>
            <a:off x="1366838" y="6290559"/>
            <a:ext cx="3780000" cy="180000"/>
          </a:xfrm>
        </p:spPr>
        <p:txBody>
          <a:bodyPr/>
          <a:lstStyle>
            <a:lvl1pPr>
              <a:defRPr>
                <a:solidFill>
                  <a:schemeClr val="tx1"/>
                </a:solidFill>
              </a:defRPr>
            </a:lvl1pPr>
          </a:lstStyle>
          <a:p>
            <a:endParaRPr lang="da-DK" dirty="0"/>
          </a:p>
        </p:txBody>
      </p:sp>
      <p:pic>
        <p:nvPicPr>
          <p:cNvPr id="274491114" name="LogoHFront"/>
          <p:cNvPicPr>
            <a:picLocks noChangeAspect="1"/>
          </p:cNvPicPr>
          <p:nvPr/>
        </p:nvPicPr>
        <p:blipFill>
          <a:blip r:embed="rId2"/>
          <a:stretch>
            <a:fillRect/>
          </a:stretch>
        </p:blipFill>
        <p:spPr>
          <a:xfrm>
            <a:off x="457200" y="1584000"/>
            <a:ext cx="687600" cy="687600"/>
          </a:xfrm>
          <a:prstGeom prst="rect">
            <a:avLst/>
          </a:prstGeom>
        </p:spPr>
      </p:pic>
      <p:pic>
        <p:nvPicPr>
          <p:cNvPr id="25" name="Region">
            <a:extLst>
              <a:ext uri="{FF2B5EF4-FFF2-40B4-BE49-F238E27FC236}">
                <a16:creationId xmlns:a16="http://schemas.microsoft.com/office/drawing/2014/main" id="{55FD13A4-D9BD-4B21-9B2C-0F540E45261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3732" y="1629407"/>
            <a:ext cx="116417" cy="594784"/>
          </a:xfrm>
          <a:prstGeom prst="rect">
            <a:avLst/>
          </a:prstGeom>
        </p:spPr>
      </p:pic>
      <p:pic>
        <p:nvPicPr>
          <p:cNvPr id="689823844" name="LogoGCMaster"/>
          <p:cNvPicPr>
            <a:picLocks noChangeAspect="1"/>
          </p:cNvPicPr>
          <p:nvPr/>
        </p:nvPicPr>
        <p:blipFill>
          <a:blip r:embed="rId4"/>
          <a:stretch>
            <a:fillRect/>
          </a:stretch>
        </p:blipFill>
        <p:spPr>
          <a:xfrm>
            <a:off x="5774400" y="6314400"/>
            <a:ext cx="421200" cy="421200"/>
          </a:xfrm>
          <a:prstGeom prst="rect">
            <a:avLst/>
          </a:prstGeom>
        </p:spPr>
      </p:pic>
      <p:pic>
        <p:nvPicPr>
          <p:cNvPr id="6" name="Billede 5">
            <a:extLst>
              <a:ext uri="{FF2B5EF4-FFF2-40B4-BE49-F238E27FC236}">
                <a16:creationId xmlns:a16="http://schemas.microsoft.com/office/drawing/2014/main" id="{31693F0D-2D91-43DB-B138-B060B495BDE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91" y="0"/>
            <a:ext cx="12177217" cy="6858000"/>
          </a:xfrm>
          <a:prstGeom prst="rect">
            <a:avLst/>
          </a:prstGeom>
        </p:spPr>
      </p:pic>
    </p:spTree>
    <p:extLst>
      <p:ext uri="{BB962C8B-B14F-4D97-AF65-F5344CB8AC3E}">
        <p14:creationId xmlns:p14="http://schemas.microsoft.com/office/powerpoint/2010/main" val="1973940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rugerguide">
    <p:spTree>
      <p:nvGrpSpPr>
        <p:cNvPr id="1" name=""/>
        <p:cNvGrpSpPr/>
        <p:nvPr/>
      </p:nvGrpSpPr>
      <p:grpSpPr>
        <a:xfrm>
          <a:off x="0" y="0"/>
          <a:ext cx="0" cy="0"/>
          <a:chOff x="0" y="0"/>
          <a:chExt cx="0" cy="0"/>
        </a:xfrm>
      </p:grpSpPr>
      <p:sp>
        <p:nvSpPr>
          <p:cNvPr id="9" name="Fast overskrift"/>
          <p:cNvSpPr txBox="1"/>
          <p:nvPr userDrawn="1"/>
        </p:nvSpPr>
        <p:spPr>
          <a:xfrm>
            <a:off x="539748" y="539751"/>
            <a:ext cx="11109325" cy="650171"/>
          </a:xfrm>
          <a:prstGeom prst="rect">
            <a:avLst/>
          </a:prstGeom>
          <a:noFill/>
        </p:spPr>
        <p:txBody>
          <a:bodyPr wrap="square" lIns="0" tIns="0" rIns="0" bIns="0" rtlCol="0" anchor="b" anchorCtr="0">
            <a:noAutofit/>
          </a:bodyPr>
          <a:lstStyle/>
          <a:p>
            <a:r>
              <a:rPr lang="da-DK" sz="3200" b="0" noProof="1">
                <a:solidFill>
                  <a:schemeClr val="tx1"/>
                </a:solidFill>
                <a:latin typeface="Arial" panose="020B0604020202020204" pitchFamily="34" charset="0"/>
                <a:cs typeface="Arial" panose="020B0604020202020204" pitchFamily="34" charset="0"/>
              </a:rPr>
              <a:t>Brugerguide - Slet før anvendelse</a:t>
            </a:r>
            <a:endParaRPr lang="da-DK"/>
          </a:p>
        </p:txBody>
      </p:sp>
      <p:sp>
        <p:nvSpPr>
          <p:cNvPr id="2" name="Date Placeholder 1"/>
          <p:cNvSpPr>
            <a:spLocks noGrp="1"/>
          </p:cNvSpPr>
          <p:nvPr>
            <p:ph type="dt" sz="half" idx="10"/>
          </p:nvPr>
        </p:nvSpPr>
        <p:spPr>
          <a:xfrm>
            <a:off x="0" y="6912000"/>
            <a:ext cx="0" cy="0"/>
          </a:xfrm>
        </p:spPr>
        <p:txBody>
          <a:bodyPr/>
          <a:lstStyle>
            <a:lvl1pPr>
              <a:defRPr sz="100">
                <a:solidFill>
                  <a:schemeClr val="bg1"/>
                </a:solidFill>
              </a:defRPr>
            </a:lvl1pPr>
          </a:lstStyle>
          <a:p>
            <a:r>
              <a:rPr lang="da-DK"/>
              <a:t>Troels Danielsen</a:t>
            </a:r>
            <a:endParaRPr lang="da-DK" dirty="0"/>
          </a:p>
        </p:txBody>
      </p:sp>
      <p:sp>
        <p:nvSpPr>
          <p:cNvPr id="3" name="Footer Placeholder 2"/>
          <p:cNvSpPr>
            <a:spLocks noGrp="1"/>
          </p:cNvSpPr>
          <p:nvPr>
            <p:ph type="ftr" sz="quarter" idx="11"/>
          </p:nvPr>
        </p:nvSpPr>
        <p:spPr>
          <a:xfrm>
            <a:off x="0" y="6912000"/>
            <a:ext cx="0" cy="0"/>
          </a:xfrm>
        </p:spPr>
        <p:txBody>
          <a:bodyPr/>
          <a:lstStyle>
            <a:lvl1pPr>
              <a:defRPr sz="100">
                <a:solidFill>
                  <a:schemeClr val="bg1"/>
                </a:solidFill>
              </a:defRPr>
            </a:lvl1pPr>
          </a:lstStyle>
          <a:p>
            <a:r>
              <a:rPr lang="da-DK"/>
              <a:t>Titel fra brugerprofil</a:t>
            </a:r>
            <a:endParaRPr lang="da-DK" dirty="0"/>
          </a:p>
        </p:txBody>
      </p:sp>
      <p:sp>
        <p:nvSpPr>
          <p:cNvPr id="4" name="Slide Number Placeholder 3"/>
          <p:cNvSpPr>
            <a:spLocks noGrp="1"/>
          </p:cNvSpPr>
          <p:nvPr>
            <p:ph type="sldNum" sz="quarter" idx="12"/>
          </p:nvPr>
        </p:nvSpPr>
        <p:spPr>
          <a:xfrm>
            <a:off x="0" y="6912000"/>
            <a:ext cx="0" cy="0"/>
          </a:xfrm>
        </p:spPr>
        <p:txBody>
          <a:bodyPr/>
          <a:lstStyle>
            <a:lvl1pPr>
              <a:defRPr sz="100">
                <a:solidFill>
                  <a:schemeClr val="bg1"/>
                </a:solidFill>
              </a:defRPr>
            </a:lvl1pPr>
          </a:lstStyle>
          <a:p>
            <a:fld id="{0DAB5548-7253-48D6-B95B-F3D312A72220}" type="slidenum">
              <a:rPr lang="da-DK" smtClean="0"/>
              <a:pPr/>
              <a:t>‹nr.›</a:t>
            </a:fld>
            <a:endParaRPr lang="da-DK" dirty="0"/>
          </a:p>
        </p:txBody>
      </p:sp>
      <p:sp>
        <p:nvSpPr>
          <p:cNvPr id="16" name="Text Box 2">
            <a:extLst>
              <a:ext uri="{FF2B5EF4-FFF2-40B4-BE49-F238E27FC236}">
                <a16:creationId xmlns:a16="http://schemas.microsoft.com/office/drawing/2014/main" id="{9ED1F91D-CAD7-4803-B48E-26A1E9D1349D}"/>
              </a:ext>
            </a:extLst>
          </p:cNvPr>
          <p:cNvSpPr txBox="1">
            <a:spLocks noChangeArrowheads="1"/>
          </p:cNvSpPr>
          <p:nvPr userDrawn="1"/>
        </p:nvSpPr>
        <p:spPr bwMode="auto">
          <a:xfrm>
            <a:off x="558800" y="1479519"/>
            <a:ext cx="228036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900" b="1" noProof="1">
                <a:latin typeface="Arial" panose="020B0604020202020204" pitchFamily="34" charset="0"/>
                <a:cs typeface="Arial" panose="020B0604020202020204" pitchFamily="34" charset="0"/>
              </a:rPr>
              <a:t>Brug</a:t>
            </a:r>
            <a:r>
              <a:rPr lang="da-DK" sz="900" b="1" baseline="0" noProof="1">
                <a:latin typeface="Arial" panose="020B0604020202020204" pitchFamily="34" charset="0"/>
                <a:cs typeface="Arial" panose="020B0604020202020204" pitchFamily="34" charset="0"/>
              </a:rPr>
              <a:t> tekst typografier</a:t>
            </a:r>
            <a:endParaRPr lang="da-DK" sz="900" b="1" noProof="1">
              <a:latin typeface="Arial" panose="020B0604020202020204" pitchFamily="34" charset="0"/>
              <a:cs typeface="Arial" panose="020B0604020202020204" pitchFamily="34" charset="0"/>
            </a:endParaRP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Brug</a:t>
            </a:r>
            <a:r>
              <a:rPr lang="da-DK" altLang="da-DK" sz="900" b="1" noProof="1">
                <a:solidFill>
                  <a:schemeClr val="tx1"/>
                </a:solidFill>
                <a:latin typeface="Arial" panose="020B0604020202020204" pitchFamily="34" charset="0"/>
                <a:cs typeface="Arial" panose="020B0604020202020204" pitchFamily="34" charset="0"/>
              </a:rPr>
              <a:t> TAB </a:t>
            </a:r>
            <a:r>
              <a:rPr lang="da-DK" altLang="da-DK" sz="900" b="0" noProof="1">
                <a:solidFill>
                  <a:schemeClr val="tx1"/>
                </a:solidFill>
                <a:latin typeface="Arial" panose="020B0604020202020204" pitchFamily="34" charset="0"/>
                <a:cs typeface="Arial" panose="020B0604020202020204" pitchFamily="34" charset="0"/>
              </a:rPr>
              <a:t>for at gå frem i tekst-niveauer. Klik </a:t>
            </a:r>
            <a:r>
              <a:rPr lang="da-DK" altLang="da-DK" sz="900" b="1" noProof="1">
                <a:solidFill>
                  <a:schemeClr val="tx1"/>
                </a:solidFill>
                <a:latin typeface="Arial" panose="020B0604020202020204" pitchFamily="34" charset="0"/>
                <a:cs typeface="Arial" panose="020B0604020202020204" pitchFamily="34" charset="0"/>
              </a:rPr>
              <a:t>ENTER</a:t>
            </a:r>
            <a:r>
              <a:rPr lang="da-DK" altLang="da-DK" sz="900" b="0" noProof="1">
                <a:solidFill>
                  <a:schemeClr val="tx1"/>
                </a:solidFill>
                <a:latin typeface="Arial" panose="020B0604020202020204" pitchFamily="34" charset="0"/>
                <a:cs typeface="Arial" panose="020B0604020202020204" pitchFamily="34" charset="0"/>
              </a:rPr>
              <a:t>, derefter </a:t>
            </a:r>
            <a:r>
              <a:rPr lang="da-DK" altLang="da-DK" sz="900" b="1" noProof="1">
                <a:solidFill>
                  <a:schemeClr val="tx1"/>
                </a:solidFill>
                <a:latin typeface="Arial" panose="020B0604020202020204" pitchFamily="34" charset="0"/>
                <a:cs typeface="Arial" panose="020B0604020202020204" pitchFamily="34" charset="0"/>
              </a:rPr>
              <a:t>TAB</a:t>
            </a:r>
            <a:r>
              <a:rPr lang="da-DK" altLang="da-DK" sz="900" b="0" noProof="1">
                <a:solidFill>
                  <a:schemeClr val="tx1"/>
                </a:solidFill>
                <a:latin typeface="Arial" panose="020B0604020202020204" pitchFamily="34" charset="0"/>
                <a:cs typeface="Arial" panose="020B0604020202020204" pitchFamily="34" charset="0"/>
              </a:rPr>
              <a:t> for at skifte fra et niveau til et næste</a:t>
            </a:r>
            <a:endParaRPr lang="da-DK"/>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For at gå tilbage i tekst-niveauer,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brug </a:t>
            </a:r>
            <a:r>
              <a:rPr lang="da-DK" altLang="da-DK" sz="900" b="1" noProof="1">
                <a:solidFill>
                  <a:schemeClr val="tx1"/>
                </a:solidFill>
                <a:latin typeface="Arial" panose="020B0604020202020204" pitchFamily="34" charset="0"/>
                <a:cs typeface="Arial" panose="020B0604020202020204" pitchFamily="34" charset="0"/>
              </a:rPr>
              <a:t>SHIFT+TAB</a:t>
            </a:r>
            <a:endParaRPr lang="da-DK" altLang="da-DK" sz="900" b="0"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Alternativt kan </a:t>
            </a:r>
            <a:br>
              <a:rPr lang="da-DK" altLang="da-DK" sz="900" b="0" noProof="1">
                <a:solidFill>
                  <a:schemeClr val="tx1"/>
                </a:solidFill>
                <a:latin typeface="Arial" panose="020B0604020202020204" pitchFamily="34" charset="0"/>
                <a:cs typeface="Arial" panose="020B0604020202020204" pitchFamily="34" charset="0"/>
              </a:rPr>
            </a:br>
            <a:r>
              <a:rPr lang="da-DK" altLang="da-DK" sz="900" b="1" noProof="1">
                <a:solidFill>
                  <a:schemeClr val="tx1"/>
                </a:solidFill>
                <a:latin typeface="Arial" panose="020B0604020202020204" pitchFamily="34" charset="0"/>
                <a:cs typeface="Arial" panose="020B0604020202020204" pitchFamily="34" charset="0"/>
              </a:rPr>
              <a:t>Forøg</a:t>
            </a:r>
            <a:r>
              <a:rPr lang="da-DK" altLang="da-DK" sz="900" b="0" noProof="1">
                <a:solidFill>
                  <a:schemeClr val="tx1"/>
                </a:solidFill>
                <a:latin typeface="Arial" panose="020B0604020202020204" pitchFamily="34" charset="0"/>
                <a:cs typeface="Arial" panose="020B0604020202020204" pitchFamily="34" charset="0"/>
              </a:rPr>
              <a:t> og </a:t>
            </a:r>
            <a:r>
              <a:rPr lang="da-DK" altLang="da-DK" sz="900" b="1" noProof="1">
                <a:solidFill>
                  <a:schemeClr val="tx1"/>
                </a:solidFill>
                <a:latin typeface="Arial" panose="020B0604020202020204" pitchFamily="34" charset="0"/>
                <a:cs typeface="Arial" panose="020B0604020202020204" pitchFamily="34" charset="0"/>
              </a:rPr>
              <a:t>Formindsk</a:t>
            </a:r>
            <a:r>
              <a:rPr lang="da-DK" altLang="da-DK" sz="900" b="0" noProof="1">
                <a:solidFill>
                  <a:schemeClr val="tx1"/>
                </a:solidFill>
                <a:latin typeface="Arial" panose="020B0604020202020204" pitchFamily="34" charset="0"/>
                <a:cs typeface="Arial" panose="020B0604020202020204" pitchFamily="34" charset="0"/>
              </a:rPr>
              <a:t> listeniveau bruges</a:t>
            </a:r>
            <a:endParaRPr lang="da-DK"/>
          </a:p>
          <a:p>
            <a:pPr eaLnBrk="1" hangingPunct="1">
              <a:spcBef>
                <a:spcPts val="1200"/>
              </a:spcBef>
              <a:spcAft>
                <a:spcPts val="600"/>
              </a:spcAft>
              <a:defRPr/>
            </a:pPr>
            <a:r>
              <a:rPr lang="da-DK" sz="900" b="1" noProof="1">
                <a:solidFill>
                  <a:schemeClr val="tx1"/>
                </a:solidFill>
                <a:latin typeface="Arial" panose="020B0604020202020204" pitchFamily="34" charset="0"/>
                <a:cs typeface="Arial" panose="020B0604020202020204" pitchFamily="34" charset="0"/>
              </a:rPr>
              <a:t>Ændre slide layouts</a:t>
            </a:r>
            <a:endParaRPr lang="da-DK" altLang="da-DK" sz="900" b="0"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på pilen</a:t>
            </a:r>
            <a:r>
              <a:rPr lang="da-DK" altLang="da-DK" sz="900" b="0" baseline="0" noProof="1">
                <a:solidFill>
                  <a:schemeClr val="tx1"/>
                </a:solidFill>
                <a:latin typeface="Arial" panose="020B0604020202020204" pitchFamily="34" charset="0"/>
                <a:cs typeface="Arial" panose="020B0604020202020204" pitchFamily="34" charset="0"/>
              </a:rPr>
              <a:t> ved siden af </a:t>
            </a:r>
            <a:r>
              <a:rPr lang="da-DK" altLang="da-DK" sz="900" b="1" baseline="0" noProof="1">
                <a:solidFill>
                  <a:schemeClr val="tx1"/>
                </a:solidFill>
                <a:latin typeface="Arial" panose="020B0604020202020204" pitchFamily="34" charset="0"/>
                <a:cs typeface="Arial" panose="020B0604020202020204" pitchFamily="34" charset="0"/>
              </a:rPr>
              <a:t>Layout</a:t>
            </a:r>
            <a:r>
              <a:rPr lang="da-DK" altLang="da-DK" sz="900" b="0" baseline="0" noProof="1">
                <a:solidFill>
                  <a:schemeClr val="tx1"/>
                </a:solidFill>
                <a:latin typeface="Arial" panose="020B0604020202020204" pitchFamily="34" charset="0"/>
                <a:cs typeface="Arial" panose="020B0604020202020204" pitchFamily="34" charset="0"/>
              </a:rPr>
              <a:t> </a:t>
            </a:r>
            <a:br>
              <a:rPr lang="da-DK" altLang="da-DK" sz="900" b="0" baseline="0" noProof="1">
                <a:solidFill>
                  <a:schemeClr val="tx1"/>
                </a:solidFill>
                <a:latin typeface="Arial" panose="020B0604020202020204" pitchFamily="34" charset="0"/>
                <a:cs typeface="Arial" panose="020B0604020202020204" pitchFamily="34" charset="0"/>
              </a:rPr>
            </a:br>
            <a:r>
              <a:rPr lang="da-DK" altLang="da-DK" sz="900" b="0" baseline="0" noProof="1">
                <a:solidFill>
                  <a:schemeClr val="tx1"/>
                </a:solidFill>
                <a:latin typeface="Arial" panose="020B0604020202020204" pitchFamily="34" charset="0"/>
                <a:cs typeface="Arial" panose="020B0604020202020204" pitchFamily="34" charset="0"/>
              </a:rPr>
              <a:t>for at få vist en dropdown menu af </a:t>
            </a:r>
            <a:br>
              <a:rPr lang="da-DK" altLang="da-DK" sz="900" b="0" baseline="0" noProof="1">
                <a:solidFill>
                  <a:schemeClr val="tx1"/>
                </a:solidFill>
                <a:latin typeface="Arial" panose="020B0604020202020204" pitchFamily="34" charset="0"/>
                <a:cs typeface="Arial" panose="020B0604020202020204" pitchFamily="34" charset="0"/>
              </a:rPr>
            </a:br>
            <a:r>
              <a:rPr lang="da-DK" altLang="da-DK" sz="900" b="0" baseline="0" noProof="1">
                <a:solidFill>
                  <a:schemeClr val="tx1"/>
                </a:solidFill>
                <a:latin typeface="Arial" panose="020B0604020202020204" pitchFamily="34" charset="0"/>
                <a:cs typeface="Arial" panose="020B0604020202020204" pitchFamily="34" charset="0"/>
              </a:rPr>
              <a:t>mulige slides layout</a:t>
            </a:r>
            <a:endParaRPr lang="da-DK" altLang="da-DK" sz="900" b="0"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Layout</a:t>
            </a:r>
            <a:r>
              <a:rPr lang="da-DK" altLang="da-DK" sz="900" b="0" noProof="1">
                <a:solidFill>
                  <a:schemeClr val="tx1"/>
                </a:solidFill>
                <a:latin typeface="Arial" panose="020B0604020202020204" pitchFamily="34" charset="0"/>
                <a:cs typeface="Arial" panose="020B0604020202020204" pitchFamily="34" charset="0"/>
              </a:rPr>
              <a:t> for at ændre dit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nuværende layout til et alternativt</a:t>
            </a:r>
            <a:endParaRPr lang="da-DK"/>
          </a:p>
          <a:p>
            <a:pPr fontAlgn="auto">
              <a:spcBef>
                <a:spcPts val="1200"/>
              </a:spcBef>
              <a:spcAft>
                <a:spcPts val="600"/>
              </a:spcAft>
              <a:buFont typeface="+mj-lt"/>
              <a:buNone/>
              <a:defRPr/>
            </a:pPr>
            <a:r>
              <a:rPr lang="da-DK" sz="900" b="1" noProof="1">
                <a:solidFill>
                  <a:schemeClr val="tx1"/>
                </a:solidFill>
                <a:latin typeface="Arial" panose="020B0604020202020204" pitchFamily="34" charset="0"/>
                <a:cs typeface="Arial" panose="020B0604020202020204" pitchFamily="34" charset="0"/>
              </a:rPr>
              <a:t>Nulstil slide</a:t>
            </a:r>
            <a:endParaRPr lang="da-DK"/>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Hjem</a:t>
            </a:r>
            <a:endParaRPr lang="da-DK"/>
          </a:p>
          <a:p>
            <a:pPr marL="0" marR="0" indent="0" algn="l" defTabSz="914400" rtl="0" eaLnBrk="1" fontAlgn="auto" latinLnBrk="0" hangingPunct="1">
              <a:lnSpc>
                <a:spcPct val="100000"/>
              </a:lnSpc>
              <a:spcBef>
                <a:spcPts val="0"/>
              </a:spcBef>
              <a:spcAft>
                <a:spcPts val="600"/>
              </a:spcAft>
              <a:buClrTx/>
              <a:buSzTx/>
              <a:buFont typeface="+mj-lt"/>
              <a:buNone/>
              <a:tabLs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Nulstil</a:t>
            </a:r>
            <a:r>
              <a:rPr lang="da-DK" altLang="da-DK" sz="900" b="0" noProof="1">
                <a:solidFill>
                  <a:schemeClr val="tx1"/>
                </a:solidFill>
                <a:latin typeface="Arial" panose="020B0604020202020204" pitchFamily="34" charset="0"/>
                <a:cs typeface="Arial" panose="020B0604020202020204" pitchFamily="34" charset="0"/>
              </a:rPr>
              <a:t> for at nulstille placering, størrelse og formatering af pladsholdere til layoutets oprindelige design</a:t>
            </a:r>
            <a:endParaRPr lang="da-DK" sz="900"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endParaRPr lang="da-DK" altLang="da-DK" sz="900" b="0" noProof="1">
              <a:solidFill>
                <a:schemeClr val="tx1"/>
              </a:solidFill>
              <a:latin typeface="Arial" panose="020B0604020202020204" pitchFamily="34" charset="0"/>
              <a:cs typeface="Arial" panose="020B0604020202020204" pitchFamily="34" charset="0"/>
            </a:endParaRPr>
          </a:p>
        </p:txBody>
      </p:sp>
      <p:pic>
        <p:nvPicPr>
          <p:cNvPr id="18" name="1 Forøg formindsk">
            <a:extLst>
              <a:ext uri="{FF2B5EF4-FFF2-40B4-BE49-F238E27FC236}">
                <a16:creationId xmlns:a16="http://schemas.microsoft.com/office/drawing/2014/main" id="{C1320887-C283-44C4-A258-0F4F30AB9BB8}"/>
              </a:ext>
            </a:extLst>
          </p:cNvPr>
          <p:cNvPicPr>
            <a:picLocks noChangeAspect="1"/>
          </p:cNvPicPr>
          <p:nvPr userDrawn="1"/>
        </p:nvPicPr>
        <p:blipFill>
          <a:blip r:embed="rId2"/>
          <a:stretch>
            <a:fillRect/>
          </a:stretch>
        </p:blipFill>
        <p:spPr>
          <a:xfrm>
            <a:off x="2719597" y="2564168"/>
            <a:ext cx="549328" cy="285228"/>
          </a:xfrm>
          <a:prstGeom prst="rect">
            <a:avLst/>
          </a:prstGeom>
        </p:spPr>
      </p:pic>
      <p:pic>
        <p:nvPicPr>
          <p:cNvPr id="20" name="3 Layout">
            <a:extLst>
              <a:ext uri="{FF2B5EF4-FFF2-40B4-BE49-F238E27FC236}">
                <a16:creationId xmlns:a16="http://schemas.microsoft.com/office/drawing/2014/main" id="{65C4A96F-1A4B-422A-A364-36A11A350F15}"/>
              </a:ext>
            </a:extLst>
          </p:cNvPr>
          <p:cNvPicPr>
            <a:picLocks noChangeAspect="1"/>
          </p:cNvPicPr>
          <p:nvPr userDrawn="1"/>
        </p:nvPicPr>
        <p:blipFill rotWithShape="1">
          <a:blip r:embed="rId3"/>
          <a:srcRect l="36944" r="2272" b="69429"/>
          <a:stretch/>
        </p:blipFill>
        <p:spPr>
          <a:xfrm>
            <a:off x="2748981" y="3277001"/>
            <a:ext cx="593368" cy="192211"/>
          </a:xfrm>
          <a:prstGeom prst="rect">
            <a:avLst/>
          </a:prstGeom>
        </p:spPr>
      </p:pic>
      <p:pic>
        <p:nvPicPr>
          <p:cNvPr id="21" name="4 Nulstil">
            <a:extLst>
              <a:ext uri="{FF2B5EF4-FFF2-40B4-BE49-F238E27FC236}">
                <a16:creationId xmlns:a16="http://schemas.microsoft.com/office/drawing/2014/main" id="{B4442F1F-206C-4948-A2CE-402C8A7844FA}"/>
              </a:ext>
            </a:extLst>
          </p:cNvPr>
          <p:cNvPicPr>
            <a:picLocks noChangeAspect="1"/>
          </p:cNvPicPr>
          <p:nvPr userDrawn="1"/>
        </p:nvPicPr>
        <p:blipFill>
          <a:blip r:embed="rId4"/>
          <a:stretch>
            <a:fillRect/>
          </a:stretch>
        </p:blipFill>
        <p:spPr>
          <a:xfrm>
            <a:off x="2748981" y="4655118"/>
            <a:ext cx="547241" cy="197798"/>
          </a:xfrm>
          <a:prstGeom prst="rect">
            <a:avLst/>
          </a:prstGeom>
        </p:spPr>
      </p:pic>
      <p:sp>
        <p:nvSpPr>
          <p:cNvPr id="22" name="Text Box 3">
            <a:extLst>
              <a:ext uri="{FF2B5EF4-FFF2-40B4-BE49-F238E27FC236}">
                <a16:creationId xmlns:a16="http://schemas.microsoft.com/office/drawing/2014/main" id="{AC472DCD-3E25-4024-9053-0797118E2199}"/>
              </a:ext>
            </a:extLst>
          </p:cNvPr>
          <p:cNvSpPr txBox="1">
            <a:spLocks noChangeArrowheads="1"/>
          </p:cNvSpPr>
          <p:nvPr userDrawn="1"/>
        </p:nvSpPr>
        <p:spPr bwMode="auto">
          <a:xfrm>
            <a:off x="4341331" y="1479519"/>
            <a:ext cx="2160798"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defRPr/>
            </a:pPr>
            <a:r>
              <a:rPr lang="da-DK" sz="900" b="1" noProof="1">
                <a:solidFill>
                  <a:schemeClr val="tx1"/>
                </a:solidFill>
                <a:latin typeface="Arial" panose="020B0604020202020204" pitchFamily="34" charset="0"/>
                <a:cs typeface="Arial" panose="020B0604020202020204" pitchFamily="34" charset="0"/>
              </a:rPr>
              <a:t>Indsæt billede</a:t>
            </a:r>
            <a:endParaRPr lang="da-DK"/>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På slides med billedpladsholder eller hvilken som helst anden pladsholder, klik på pladsholderens kant. TIP: Hold Shift nede og klik på pladsholderen</a:t>
            </a:r>
            <a:endParaRPr lang="da-DK" altLang="da-DK" sz="900" noProof="1">
              <a:solidFill>
                <a:schemeClr val="tx1"/>
              </a:solidFill>
              <a:latin typeface="Arial" panose="020B0604020202020204" pitchFamily="34" charset="0"/>
              <a:cs typeface="Arial" panose="020B0604020202020204" pitchFamily="34" charset="0"/>
            </a:endParaRPr>
          </a:p>
          <a:p>
            <a:pPr eaLnBrk="1" hangingPunct="1">
              <a:spcBef>
                <a:spcPts val="1200"/>
              </a:spcBef>
              <a:spcAft>
                <a:spcPts val="600"/>
              </a:spcAft>
              <a:defRPr/>
            </a:pPr>
            <a:r>
              <a:rPr lang="da-DK" sz="900" b="1" noProof="1">
                <a:solidFill>
                  <a:schemeClr val="tx1"/>
                </a:solidFill>
                <a:latin typeface="Arial" panose="020B0604020202020204" pitchFamily="34" charset="0"/>
                <a:cs typeface="Arial" panose="020B0604020202020204" pitchFamily="34" charset="0"/>
              </a:rPr>
              <a:t>A. Indsæt firma billede</a:t>
            </a:r>
            <a:endParaRPr lang="da-DK" altLang="da-DK" sz="900" b="0" noProof="1">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da-DK" altLang="da-DK" sz="900" b="0" noProof="1">
                <a:solidFill>
                  <a:schemeClr val="tx1"/>
                </a:solidFill>
                <a:latin typeface="Arial" panose="020B0604020202020204" pitchFamily="34" charset="0"/>
                <a:cs typeface="Arial" panose="020B0604020202020204" pitchFamily="34" charset="0"/>
              </a:rPr>
              <a:t>1. Klik på den blå </a:t>
            </a:r>
            <a:r>
              <a:rPr lang="da-DK" altLang="da-DK" sz="900" b="1" baseline="0" noProof="1">
                <a:solidFill>
                  <a:schemeClr val="tx1"/>
                </a:solidFill>
                <a:latin typeface="Arial" panose="020B0604020202020204" pitchFamily="34" charset="0"/>
                <a:cs typeface="Arial" panose="020B0604020202020204" pitchFamily="34" charset="0"/>
              </a:rPr>
              <a:t>Templafy</a:t>
            </a:r>
            <a:r>
              <a:rPr lang="da-DK" altLang="da-DK" sz="900" b="0" baseline="0" noProof="1">
                <a:solidFill>
                  <a:schemeClr val="tx1"/>
                </a:solidFill>
                <a:latin typeface="Arial" panose="020B0604020202020204" pitchFamily="34" charset="0"/>
                <a:cs typeface="Arial" panose="020B0604020202020204" pitchFamily="34" charset="0"/>
              </a:rPr>
              <a:t>-knap</a:t>
            </a:r>
            <a:endParaRPr lang="da-DK"/>
          </a:p>
          <a:p>
            <a:pPr marL="0" marR="0" lvl="0" indent="0" algn="l" defTabSz="914400" rtl="0" eaLnBrk="1" fontAlgn="auto" latinLnBrk="0" hangingPunct="1">
              <a:lnSpc>
                <a:spcPct val="100000"/>
              </a:lnSpc>
              <a:spcBef>
                <a:spcPts val="0"/>
              </a:spcBef>
              <a:spcAft>
                <a:spcPts val="600"/>
              </a:spcAft>
              <a:buClrTx/>
              <a:buSzTx/>
              <a:buFontTx/>
              <a:buNone/>
              <a:tabLst/>
              <a:defRPr/>
            </a:pPr>
            <a:r>
              <a:rPr lang="da-DK" altLang="da-DK" sz="900" b="0" baseline="0" noProof="1">
                <a:solidFill>
                  <a:schemeClr val="tx1"/>
                </a:solidFill>
                <a:latin typeface="Arial" panose="020B0604020202020204" pitchFamily="34" charset="0"/>
                <a:cs typeface="Arial" panose="020B0604020202020204" pitchFamily="34" charset="0"/>
              </a:rPr>
              <a:t>2. I drop ned menuen, vælg </a:t>
            </a:r>
            <a:r>
              <a:rPr lang="da-DK" altLang="da-DK" sz="900" b="1" baseline="0" noProof="1">
                <a:solidFill>
                  <a:schemeClr val="tx1"/>
                </a:solidFill>
                <a:latin typeface="Arial" panose="020B0604020202020204" pitchFamily="34" charset="0"/>
                <a:cs typeface="Arial" panose="020B0604020202020204" pitchFamily="34" charset="0"/>
              </a:rPr>
              <a:t>Images</a:t>
            </a:r>
            <a:r>
              <a:rPr lang="da-DK" altLang="da-DK" sz="900" b="0" baseline="0" noProof="1">
                <a:solidFill>
                  <a:schemeClr val="tx1"/>
                </a:solidFill>
                <a:latin typeface="Arial" panose="020B0604020202020204" pitchFamily="34" charset="0"/>
                <a:cs typeface="Arial" panose="020B0604020202020204" pitchFamily="34" charset="0"/>
              </a:rPr>
              <a:t>, </a:t>
            </a:r>
            <a:br>
              <a:rPr lang="da-DK" altLang="da-DK" sz="900" b="0" baseline="0" noProof="1">
                <a:solidFill>
                  <a:schemeClr val="tx1"/>
                </a:solidFill>
                <a:latin typeface="Arial" panose="020B0604020202020204" pitchFamily="34" charset="0"/>
                <a:cs typeface="Arial" panose="020B0604020202020204" pitchFamily="34" charset="0"/>
              </a:rPr>
            </a:br>
            <a:r>
              <a:rPr lang="da-DK" altLang="da-DK" sz="900" b="0" baseline="0" noProof="1">
                <a:solidFill>
                  <a:schemeClr val="tx1"/>
                </a:solidFill>
                <a:latin typeface="Arial" panose="020B0604020202020204" pitchFamily="34" charset="0"/>
                <a:cs typeface="Arial" panose="020B0604020202020204" pitchFamily="34" charset="0"/>
              </a:rPr>
              <a:t>eller klik på </a:t>
            </a:r>
            <a:r>
              <a:rPr lang="da-DK" altLang="da-DK" sz="900" b="1" baseline="0" noProof="1">
                <a:solidFill>
                  <a:schemeClr val="tx1"/>
                </a:solidFill>
                <a:latin typeface="Arial" panose="020B0604020202020204" pitchFamily="34" charset="0"/>
                <a:cs typeface="Arial" panose="020B0604020202020204" pitchFamily="34" charset="0"/>
              </a:rPr>
              <a:t>Images</a:t>
            </a:r>
            <a:r>
              <a:rPr lang="da-DK" altLang="da-DK" sz="900" b="0" i="0" baseline="0" noProof="1">
                <a:solidFill>
                  <a:schemeClr val="tx1"/>
                </a:solidFill>
                <a:latin typeface="Arial" panose="020B0604020202020204" pitchFamily="34" charset="0"/>
                <a:cs typeface="Arial" panose="020B0604020202020204" pitchFamily="34" charset="0"/>
              </a:rPr>
              <a:t>-knappen</a:t>
            </a:r>
            <a:r>
              <a:rPr lang="da-DK" altLang="da-DK" sz="900" b="0" baseline="0" noProof="1">
                <a:solidFill>
                  <a:schemeClr val="tx1"/>
                </a:solidFill>
                <a:latin typeface="Arial" panose="020B0604020202020204" pitchFamily="34" charset="0"/>
                <a:cs typeface="Arial" panose="020B0604020202020204" pitchFamily="34" charset="0"/>
              </a:rPr>
              <a:t> i Templafy vinduet i højre side af skærmen</a:t>
            </a:r>
            <a:endParaRPr lang="da-DK" altLang="da-DK" sz="900" noProof="1">
              <a:solidFill>
                <a:schemeClr val="tx1"/>
              </a:solidFill>
              <a:latin typeface="Arial" panose="020B0604020202020204" pitchFamily="34" charset="0"/>
              <a:cs typeface="Arial" panose="020B0604020202020204" pitchFamily="34" charset="0"/>
            </a:endParaRPr>
          </a:p>
          <a:p>
            <a:pPr eaLnBrk="1" hangingPunct="1">
              <a:spcBef>
                <a:spcPts val="1200"/>
              </a:spcBef>
              <a:spcAft>
                <a:spcPts val="600"/>
              </a:spcAft>
              <a:defRPr/>
            </a:pPr>
            <a:r>
              <a:rPr lang="da-DK" altLang="da-DK" sz="900" b="1" baseline="0" noProof="1">
                <a:solidFill>
                  <a:schemeClr val="tx1"/>
                </a:solidFill>
                <a:latin typeface="Arial" panose="020B0604020202020204" pitchFamily="34" charset="0"/>
                <a:cs typeface="Arial" panose="020B0604020202020204" pitchFamily="34" charset="0"/>
              </a:rPr>
              <a:t>B. Browse efter andre billeder</a:t>
            </a:r>
            <a:endParaRPr lang="da-DK"/>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a:t>
            </a:r>
            <a:r>
              <a:rPr lang="da-DK" altLang="da-DK" sz="900" b="0" baseline="0" noProof="1">
                <a:solidFill>
                  <a:schemeClr val="tx1"/>
                </a:solidFill>
                <a:latin typeface="Arial" panose="020B0604020202020204" pitchFamily="34" charset="0"/>
                <a:cs typeface="Arial" panose="020B0604020202020204" pitchFamily="34" charset="0"/>
              </a:rPr>
              <a:t> på </a:t>
            </a:r>
            <a:r>
              <a:rPr lang="da-DK" altLang="da-DK" sz="900" b="1" baseline="0" noProof="1">
                <a:solidFill>
                  <a:schemeClr val="tx1"/>
                </a:solidFill>
                <a:latin typeface="Arial" panose="020B0604020202020204" pitchFamily="34" charset="0"/>
                <a:cs typeface="Arial" panose="020B0604020202020204" pitchFamily="34" charset="0"/>
              </a:rPr>
              <a:t>Image Tools-</a:t>
            </a:r>
            <a:r>
              <a:rPr lang="da-DK" altLang="da-DK" sz="900" b="0" baseline="0" noProof="1">
                <a:solidFill>
                  <a:schemeClr val="tx1"/>
                </a:solidFill>
                <a:latin typeface="Arial" panose="020B0604020202020204" pitchFamily="34" charset="0"/>
                <a:cs typeface="Arial" panose="020B0604020202020204" pitchFamily="34" charset="0"/>
              </a:rPr>
              <a:t>knappen</a:t>
            </a:r>
            <a:br>
              <a:rPr lang="da-DK" altLang="da-DK" sz="900" b="0" baseline="0" noProof="1">
                <a:solidFill>
                  <a:schemeClr val="tx1"/>
                </a:solidFill>
                <a:latin typeface="Arial" panose="020B0604020202020204" pitchFamily="34" charset="0"/>
                <a:cs typeface="Arial" panose="020B0604020202020204" pitchFamily="34" charset="0"/>
              </a:rPr>
            </a:br>
            <a:r>
              <a:rPr lang="da-DK" altLang="da-DK" sz="900" b="0" baseline="0" noProof="1">
                <a:solidFill>
                  <a:schemeClr val="tx1"/>
                </a:solidFill>
                <a:latin typeface="Arial" panose="020B0604020202020204" pitchFamily="34" charset="0"/>
                <a:cs typeface="Arial" panose="020B0604020202020204" pitchFamily="34" charset="0"/>
              </a:rPr>
              <a:t>som findes under firma fanen</a:t>
            </a:r>
            <a:endParaRPr lang="da-DK"/>
          </a:p>
          <a:p>
            <a:pPr eaLnBrk="1" hangingPunct="1">
              <a:spcAft>
                <a:spcPts val="600"/>
              </a:spcAft>
              <a:defRPr/>
            </a:pPr>
            <a:r>
              <a:rPr lang="da-DK" altLang="da-DK" sz="900" b="1" baseline="0" noProof="1">
                <a:solidFill>
                  <a:schemeClr val="tx1"/>
                </a:solidFill>
                <a:latin typeface="Arial" panose="020B0604020202020204" pitchFamily="34" charset="0"/>
                <a:cs typeface="Arial" panose="020B0604020202020204" pitchFamily="34" charset="0"/>
              </a:rPr>
              <a:t>2. </a:t>
            </a:r>
            <a:r>
              <a:rPr lang="da-DK" altLang="da-DK" sz="900" b="0" baseline="0" noProof="1">
                <a:solidFill>
                  <a:schemeClr val="tx1"/>
                </a:solidFill>
                <a:latin typeface="Arial" panose="020B0604020202020204" pitchFamily="34" charset="0"/>
                <a:cs typeface="Arial" panose="020B0604020202020204" pitchFamily="34" charset="0"/>
              </a:rPr>
              <a:t>Klik på </a:t>
            </a:r>
            <a:r>
              <a:rPr lang="da-DK" altLang="da-DK" sz="900" b="1" baseline="0" noProof="1">
                <a:solidFill>
                  <a:schemeClr val="tx1"/>
                </a:solidFill>
                <a:latin typeface="Arial" panose="020B0604020202020204" pitchFamily="34" charset="0"/>
                <a:cs typeface="Arial" panose="020B0604020202020204" pitchFamily="34" charset="0"/>
              </a:rPr>
              <a:t>Indsæt</a:t>
            </a:r>
            <a:r>
              <a:rPr lang="da-DK" altLang="da-DK" sz="900" b="0" baseline="0" noProof="1">
                <a:solidFill>
                  <a:schemeClr val="tx1"/>
                </a:solidFill>
                <a:latin typeface="Arial" panose="020B0604020202020204" pitchFamily="34" charset="0"/>
                <a:cs typeface="Arial" panose="020B0604020202020204" pitchFamily="34" charset="0"/>
              </a:rPr>
              <a:t> for at browse </a:t>
            </a:r>
            <a:br>
              <a:rPr lang="da-DK" altLang="da-DK" sz="900" b="0" baseline="0" noProof="1">
                <a:solidFill>
                  <a:schemeClr val="tx1"/>
                </a:solidFill>
                <a:latin typeface="Arial" panose="020B0604020202020204" pitchFamily="34" charset="0"/>
                <a:cs typeface="Arial" panose="020B0604020202020204" pitchFamily="34" charset="0"/>
              </a:rPr>
            </a:br>
            <a:r>
              <a:rPr lang="da-DK" altLang="da-DK" sz="900" b="0" baseline="0" noProof="1">
                <a:solidFill>
                  <a:schemeClr val="tx1"/>
                </a:solidFill>
                <a:latin typeface="Arial" panose="020B0604020202020204" pitchFamily="34" charset="0"/>
                <a:cs typeface="Arial" panose="020B0604020202020204" pitchFamily="34" charset="0"/>
              </a:rPr>
              <a:t>efter et billede</a:t>
            </a:r>
            <a:endParaRPr lang="da-DK" altLang="da-DK" sz="900" noProof="1">
              <a:solidFill>
                <a:schemeClr val="tx1"/>
              </a:solidFill>
              <a:latin typeface="Arial" panose="020B0604020202020204" pitchFamily="34" charset="0"/>
              <a:cs typeface="Arial" panose="020B0604020202020204" pitchFamily="34" charset="0"/>
            </a:endParaRPr>
          </a:p>
          <a:p>
            <a:pPr eaLnBrk="1" hangingPunct="1">
              <a:spcBef>
                <a:spcPts val="1200"/>
              </a:spcBef>
              <a:spcAft>
                <a:spcPts val="600"/>
              </a:spcAft>
              <a:defRPr/>
            </a:pPr>
            <a:r>
              <a:rPr lang="da-DK" sz="900" b="1" dirty="0">
                <a:solidFill>
                  <a:srgbClr val="000000"/>
                </a:solidFill>
                <a:latin typeface="Arial" panose="020B0604020202020204" pitchFamily="34" charset="0"/>
                <a:ea typeface="Times New Roman" panose="02020603050405020304" pitchFamily="18" charset="0"/>
              </a:rPr>
              <a:t>C. Indsæt et kopieret billede</a:t>
            </a:r>
            <a:endParaRPr lang="da-DK" altLang="da-DK" sz="900" noProof="1">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på </a:t>
            </a:r>
            <a:r>
              <a:rPr lang="da-DK" altLang="da-DK" sz="900" b="1" baseline="0" noProof="1">
                <a:solidFill>
                  <a:schemeClr val="tx1"/>
                </a:solidFill>
                <a:latin typeface="Arial" panose="020B0604020202020204" pitchFamily="34" charset="0"/>
                <a:cs typeface="Arial" panose="020B0604020202020204" pitchFamily="34" charset="0"/>
              </a:rPr>
              <a:t>Image Tools-</a:t>
            </a:r>
            <a:r>
              <a:rPr lang="da-DK" altLang="da-DK" sz="900" b="0" baseline="0" noProof="1">
                <a:solidFill>
                  <a:schemeClr val="tx1"/>
                </a:solidFill>
                <a:latin typeface="Arial" panose="020B0604020202020204" pitchFamily="34" charset="0"/>
                <a:cs typeface="Arial" panose="020B0604020202020204" pitchFamily="34" charset="0"/>
              </a:rPr>
              <a:t>knappen</a:t>
            </a:r>
            <a:r>
              <a:rPr lang="da-DK" altLang="da-DK" sz="900" b="1" baseline="0" noProof="1">
                <a:solidFill>
                  <a:schemeClr val="tx1"/>
                </a:solidFill>
                <a:latin typeface="Arial" panose="020B0604020202020204" pitchFamily="34" charset="0"/>
                <a:cs typeface="Arial" panose="020B0604020202020204" pitchFamily="34" charset="0"/>
              </a:rPr>
              <a:t> </a:t>
            </a:r>
            <a:br>
              <a:rPr lang="da-DK" altLang="da-DK" sz="900" b="1" baseline="0" noProof="1">
                <a:solidFill>
                  <a:schemeClr val="tx1"/>
                </a:solidFill>
                <a:latin typeface="Arial" panose="020B0604020202020204" pitchFamily="34" charset="0"/>
                <a:cs typeface="Arial" panose="020B0604020202020204" pitchFamily="34" charset="0"/>
              </a:rPr>
            </a:br>
            <a:r>
              <a:rPr lang="da-DK" altLang="da-DK" sz="900" b="0" baseline="0" noProof="1">
                <a:solidFill>
                  <a:schemeClr val="tx1"/>
                </a:solidFill>
                <a:latin typeface="Arial" panose="020B0604020202020204" pitchFamily="34" charset="0"/>
                <a:cs typeface="Arial" panose="020B0604020202020204" pitchFamily="34" charset="0"/>
              </a:rPr>
              <a:t>som findes under firma fanen </a:t>
            </a:r>
            <a:endParaRPr lang="da-DK"/>
          </a:p>
          <a:p>
            <a:pPr eaLnBrk="1" hangingPunct="1">
              <a:spcAft>
                <a:spcPts val="600"/>
              </a:spcAft>
              <a:defRPr/>
            </a:pPr>
            <a:r>
              <a:rPr lang="da-DK" altLang="da-DK" sz="900" b="1" baseline="0" noProof="1">
                <a:solidFill>
                  <a:schemeClr val="tx1"/>
                </a:solidFill>
                <a:latin typeface="Arial" panose="020B0604020202020204" pitchFamily="34" charset="0"/>
                <a:cs typeface="Arial" panose="020B0604020202020204" pitchFamily="34" charset="0"/>
              </a:rPr>
              <a:t>2. </a:t>
            </a:r>
            <a:r>
              <a:rPr lang="da-DK" altLang="da-DK" sz="900" b="0" baseline="0" noProof="1">
                <a:solidFill>
                  <a:schemeClr val="tx1"/>
                </a:solidFill>
                <a:latin typeface="Arial" panose="020B0604020202020204" pitchFamily="34" charset="0"/>
                <a:cs typeface="Arial" panose="020B0604020202020204" pitchFamily="34" charset="0"/>
              </a:rPr>
              <a:t>Klik på </a:t>
            </a:r>
            <a:r>
              <a:rPr lang="da-DK" altLang="da-DK" sz="900" b="1" baseline="0" noProof="1">
                <a:solidFill>
                  <a:schemeClr val="tx1"/>
                </a:solidFill>
                <a:latin typeface="Arial" panose="020B0604020202020204" pitchFamily="34" charset="0"/>
                <a:cs typeface="Arial" panose="020B0604020202020204" pitchFamily="34" charset="0"/>
              </a:rPr>
              <a:t>Paste</a:t>
            </a:r>
            <a:r>
              <a:rPr lang="da-DK" altLang="da-DK" sz="900" b="0" baseline="0" noProof="1">
                <a:solidFill>
                  <a:schemeClr val="tx1"/>
                </a:solidFill>
                <a:latin typeface="Arial" panose="020B0604020202020204" pitchFamily="34" charset="0"/>
                <a:cs typeface="Arial" panose="020B0604020202020204" pitchFamily="34" charset="0"/>
              </a:rPr>
              <a:t> for at indsætte det kopierede billede</a:t>
            </a:r>
            <a:endParaRPr lang="da-DK" altLang="da-DK" sz="900" b="1"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endParaRPr lang="da-DK" altLang="da-DK" sz="900" b="1" noProof="1">
              <a:solidFill>
                <a:schemeClr val="tx1"/>
              </a:solidFill>
              <a:latin typeface="Arial" panose="020B0604020202020204" pitchFamily="34" charset="0"/>
              <a:cs typeface="Arial" panose="020B0604020202020204" pitchFamily="34" charset="0"/>
            </a:endParaRPr>
          </a:p>
        </p:txBody>
      </p:sp>
      <p:grpSp>
        <p:nvGrpSpPr>
          <p:cNvPr id="23" name="Gruppe 22">
            <a:extLst>
              <a:ext uri="{FF2B5EF4-FFF2-40B4-BE49-F238E27FC236}">
                <a16:creationId xmlns:a16="http://schemas.microsoft.com/office/drawing/2014/main" id="{1F9AF259-CD67-4F52-9A1F-EC718D03CD3D}"/>
              </a:ext>
            </a:extLst>
          </p:cNvPr>
          <p:cNvGrpSpPr/>
          <p:nvPr userDrawn="1"/>
        </p:nvGrpSpPr>
        <p:grpSpPr>
          <a:xfrm>
            <a:off x="6241457" y="3341699"/>
            <a:ext cx="740398" cy="934814"/>
            <a:chOff x="6398620" y="3815586"/>
            <a:chExt cx="740398" cy="934814"/>
          </a:xfrm>
        </p:grpSpPr>
        <p:pic>
          <p:nvPicPr>
            <p:cNvPr id="24" name="6 Crop">
              <a:extLst>
                <a:ext uri="{FF2B5EF4-FFF2-40B4-BE49-F238E27FC236}">
                  <a16:creationId xmlns:a16="http://schemas.microsoft.com/office/drawing/2014/main" id="{9CB1AB9A-B60D-4B1E-9CBF-74CFC0E38437}"/>
                </a:ext>
              </a:extLst>
            </p:cNvPr>
            <p:cNvPicPr>
              <a:picLocks noChangeAspect="1"/>
            </p:cNvPicPr>
            <p:nvPr userDrawn="1"/>
          </p:nvPicPr>
          <p:blipFill>
            <a:blip r:embed="rId5"/>
            <a:stretch>
              <a:fillRect/>
            </a:stretch>
          </p:blipFill>
          <p:spPr>
            <a:xfrm>
              <a:off x="6398620" y="3815586"/>
              <a:ext cx="337400" cy="321707"/>
            </a:xfrm>
            <a:prstGeom prst="rect">
              <a:avLst/>
            </a:prstGeom>
          </p:spPr>
        </p:pic>
        <p:pic>
          <p:nvPicPr>
            <p:cNvPr id="25" name="Billede 24">
              <a:extLst>
                <a:ext uri="{FF2B5EF4-FFF2-40B4-BE49-F238E27FC236}">
                  <a16:creationId xmlns:a16="http://schemas.microsoft.com/office/drawing/2014/main" id="{85D034CD-5AB5-4128-B1ED-C46433151D28}"/>
                </a:ext>
              </a:extLst>
            </p:cNvPr>
            <p:cNvPicPr>
              <a:picLocks noChangeAspect="1"/>
            </p:cNvPicPr>
            <p:nvPr userDrawn="1"/>
          </p:nvPicPr>
          <p:blipFill rotWithShape="1">
            <a:blip r:embed="rId6"/>
            <a:srcRect l="1304" t="11451" r="30180" b="26335"/>
            <a:stretch/>
          </p:blipFill>
          <p:spPr>
            <a:xfrm>
              <a:off x="6442770" y="4118189"/>
              <a:ext cx="696248" cy="632211"/>
            </a:xfrm>
            <a:prstGeom prst="rect">
              <a:avLst/>
            </a:prstGeom>
            <a:ln w="3175">
              <a:solidFill>
                <a:schemeClr val="bg1">
                  <a:lumMod val="95000"/>
                </a:schemeClr>
              </a:solidFill>
            </a:ln>
          </p:spPr>
        </p:pic>
      </p:grpSp>
      <p:grpSp>
        <p:nvGrpSpPr>
          <p:cNvPr id="28" name="Gruppe 27">
            <a:extLst>
              <a:ext uri="{FF2B5EF4-FFF2-40B4-BE49-F238E27FC236}">
                <a16:creationId xmlns:a16="http://schemas.microsoft.com/office/drawing/2014/main" id="{6E0524AF-02C9-42C0-A17F-A5980D805B44}"/>
              </a:ext>
            </a:extLst>
          </p:cNvPr>
          <p:cNvGrpSpPr/>
          <p:nvPr userDrawn="1"/>
        </p:nvGrpSpPr>
        <p:grpSpPr>
          <a:xfrm>
            <a:off x="6234489" y="4380694"/>
            <a:ext cx="740397" cy="929593"/>
            <a:chOff x="6391652" y="4854581"/>
            <a:chExt cx="740397" cy="929593"/>
          </a:xfrm>
        </p:grpSpPr>
        <p:pic>
          <p:nvPicPr>
            <p:cNvPr id="29" name="6 Crop">
              <a:extLst>
                <a:ext uri="{FF2B5EF4-FFF2-40B4-BE49-F238E27FC236}">
                  <a16:creationId xmlns:a16="http://schemas.microsoft.com/office/drawing/2014/main" id="{9F98BB02-E51F-4746-B69E-9C7114826495}"/>
                </a:ext>
              </a:extLst>
            </p:cNvPr>
            <p:cNvPicPr>
              <a:picLocks noChangeAspect="1"/>
            </p:cNvPicPr>
            <p:nvPr userDrawn="1"/>
          </p:nvPicPr>
          <p:blipFill>
            <a:blip r:embed="rId5"/>
            <a:stretch>
              <a:fillRect/>
            </a:stretch>
          </p:blipFill>
          <p:spPr>
            <a:xfrm>
              <a:off x="6391652" y="4854581"/>
              <a:ext cx="337400" cy="321707"/>
            </a:xfrm>
            <a:prstGeom prst="rect">
              <a:avLst/>
            </a:prstGeom>
          </p:spPr>
        </p:pic>
        <p:pic>
          <p:nvPicPr>
            <p:cNvPr id="36" name="Billede 35">
              <a:extLst>
                <a:ext uri="{FF2B5EF4-FFF2-40B4-BE49-F238E27FC236}">
                  <a16:creationId xmlns:a16="http://schemas.microsoft.com/office/drawing/2014/main" id="{F03B3F55-2CD4-4955-87F4-7332ABF9C31A}"/>
                </a:ext>
              </a:extLst>
            </p:cNvPr>
            <p:cNvPicPr>
              <a:picLocks noChangeAspect="1"/>
            </p:cNvPicPr>
            <p:nvPr userDrawn="1"/>
          </p:nvPicPr>
          <p:blipFill rotWithShape="1">
            <a:blip r:embed="rId7"/>
            <a:srcRect l="1152" t="11676" r="31017" b="26411"/>
            <a:stretch/>
          </p:blipFill>
          <p:spPr>
            <a:xfrm>
              <a:off x="6442770" y="5155024"/>
              <a:ext cx="689279" cy="629150"/>
            </a:xfrm>
            <a:prstGeom prst="rect">
              <a:avLst/>
            </a:prstGeom>
            <a:ln w="3175">
              <a:solidFill>
                <a:schemeClr val="bg1">
                  <a:lumMod val="95000"/>
                </a:schemeClr>
              </a:solidFill>
            </a:ln>
          </p:spPr>
        </p:pic>
      </p:grpSp>
      <p:grpSp>
        <p:nvGrpSpPr>
          <p:cNvPr id="37" name="Gruppe 36">
            <a:extLst>
              <a:ext uri="{FF2B5EF4-FFF2-40B4-BE49-F238E27FC236}">
                <a16:creationId xmlns:a16="http://schemas.microsoft.com/office/drawing/2014/main" id="{570C9D30-5E46-4A8F-8AF8-0A3A35FF4070}"/>
              </a:ext>
            </a:extLst>
          </p:cNvPr>
          <p:cNvGrpSpPr/>
          <p:nvPr userDrawn="1"/>
        </p:nvGrpSpPr>
        <p:grpSpPr>
          <a:xfrm>
            <a:off x="6285608" y="2237665"/>
            <a:ext cx="676669" cy="997704"/>
            <a:chOff x="6442771" y="2574072"/>
            <a:chExt cx="676669" cy="997704"/>
          </a:xfrm>
        </p:grpSpPr>
        <p:pic>
          <p:nvPicPr>
            <p:cNvPr id="38" name="Billede 37">
              <a:extLst>
                <a:ext uri="{FF2B5EF4-FFF2-40B4-BE49-F238E27FC236}">
                  <a16:creationId xmlns:a16="http://schemas.microsoft.com/office/drawing/2014/main" id="{6459B022-C4F9-472E-A75D-684BCC545ABD}"/>
                </a:ext>
              </a:extLst>
            </p:cNvPr>
            <p:cNvPicPr>
              <a:picLocks noChangeAspect="1"/>
            </p:cNvPicPr>
            <p:nvPr userDrawn="1"/>
          </p:nvPicPr>
          <p:blipFill>
            <a:blip r:embed="rId8"/>
            <a:stretch>
              <a:fillRect/>
            </a:stretch>
          </p:blipFill>
          <p:spPr>
            <a:xfrm>
              <a:off x="6442771" y="2574072"/>
              <a:ext cx="305786" cy="365851"/>
            </a:xfrm>
            <a:prstGeom prst="rect">
              <a:avLst/>
            </a:prstGeom>
          </p:spPr>
        </p:pic>
        <p:pic>
          <p:nvPicPr>
            <p:cNvPr id="39" name="Billede 38">
              <a:extLst>
                <a:ext uri="{FF2B5EF4-FFF2-40B4-BE49-F238E27FC236}">
                  <a16:creationId xmlns:a16="http://schemas.microsoft.com/office/drawing/2014/main" id="{6676C55A-9D05-4855-A873-5DA79C75422A}"/>
                </a:ext>
              </a:extLst>
            </p:cNvPr>
            <p:cNvPicPr>
              <a:picLocks noChangeAspect="1"/>
            </p:cNvPicPr>
            <p:nvPr userDrawn="1"/>
          </p:nvPicPr>
          <p:blipFill rotWithShape="1">
            <a:blip r:embed="rId9"/>
            <a:srcRect l="1432" t="16308" r="2422" b="1509"/>
            <a:stretch/>
          </p:blipFill>
          <p:spPr>
            <a:xfrm>
              <a:off x="6444587" y="2943287"/>
              <a:ext cx="674853" cy="628489"/>
            </a:xfrm>
            <a:prstGeom prst="rect">
              <a:avLst/>
            </a:prstGeom>
            <a:ln w="3175">
              <a:solidFill>
                <a:schemeClr val="bg1">
                  <a:lumMod val="95000"/>
                </a:schemeClr>
              </a:solidFill>
            </a:ln>
          </p:spPr>
        </p:pic>
      </p:grpSp>
      <p:sp>
        <p:nvSpPr>
          <p:cNvPr id="40" name="Text Box 3">
            <a:extLst>
              <a:ext uri="{FF2B5EF4-FFF2-40B4-BE49-F238E27FC236}">
                <a16:creationId xmlns:a16="http://schemas.microsoft.com/office/drawing/2014/main" id="{3D524C37-9B03-4C43-9C67-F15B8611C77C}"/>
              </a:ext>
            </a:extLst>
          </p:cNvPr>
          <p:cNvSpPr txBox="1">
            <a:spLocks noChangeArrowheads="1"/>
          </p:cNvSpPr>
          <p:nvPr userDrawn="1"/>
        </p:nvSpPr>
        <p:spPr bwMode="auto">
          <a:xfrm>
            <a:off x="7982683" y="1479519"/>
            <a:ext cx="2566254"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1200"/>
              </a:spcBef>
              <a:spcAft>
                <a:spcPts val="600"/>
              </a:spcAft>
              <a:defRPr/>
            </a:pPr>
            <a:r>
              <a:rPr lang="da-DK" sz="900" b="1" noProof="1">
                <a:solidFill>
                  <a:schemeClr val="tx1"/>
                </a:solidFill>
                <a:latin typeface="Arial" panose="020B0604020202020204" pitchFamily="34" charset="0"/>
                <a:cs typeface="Arial" panose="020B0604020202020204" pitchFamily="34" charset="0"/>
              </a:rPr>
              <a:t>Beskær billede</a:t>
            </a:r>
            <a:endParaRPr lang="da-DK"/>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a:t>
            </a:r>
            <a:r>
              <a:rPr lang="da-DK" altLang="da-DK" sz="900" b="1" noProof="1">
                <a:solidFill>
                  <a:schemeClr val="tx1"/>
                </a:solidFill>
                <a:latin typeface="Arial" panose="020B0604020202020204" pitchFamily="34" charset="0"/>
                <a:cs typeface="Arial" panose="020B0604020202020204" pitchFamily="34" charset="0"/>
              </a:rPr>
              <a:t>Beskær</a:t>
            </a:r>
            <a:r>
              <a:rPr lang="da-DK" altLang="da-DK" sz="900" b="0" noProof="1">
                <a:solidFill>
                  <a:schemeClr val="tx1"/>
                </a:solidFill>
                <a:latin typeface="Arial" panose="020B0604020202020204" pitchFamily="34" charset="0"/>
                <a:cs typeface="Arial" panose="020B0604020202020204" pitchFamily="34" charset="0"/>
              </a:rPr>
              <a:t> for at ændre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billedets fokus/størrelse</a:t>
            </a:r>
            <a:endParaRPr lang="da-DK"/>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Ønsker du at skalere billedet, så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hold </a:t>
            </a:r>
            <a:r>
              <a:rPr lang="da-DK" altLang="da-DK" sz="900" b="1" noProof="1">
                <a:solidFill>
                  <a:schemeClr val="tx1"/>
                </a:solidFill>
                <a:latin typeface="Arial" panose="020B0604020202020204" pitchFamily="34" charset="0"/>
                <a:cs typeface="Arial" panose="020B0604020202020204" pitchFamily="34" charset="0"/>
              </a:rPr>
              <a:t>SHIFT</a:t>
            </a:r>
            <a:r>
              <a:rPr lang="da-DK" altLang="da-DK" sz="900" b="0" noProof="1">
                <a:solidFill>
                  <a:schemeClr val="tx1"/>
                </a:solidFill>
                <a:latin typeface="Arial" panose="020B0604020202020204" pitchFamily="34" charset="0"/>
                <a:cs typeface="Arial" panose="020B0604020202020204" pitchFamily="34" charset="0"/>
              </a:rPr>
              <a:t>-knappen nede, mens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du trækker i billedets hjørner</a:t>
            </a:r>
            <a:endParaRPr lang="da-DK"/>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Tips: </a:t>
            </a:r>
            <a:r>
              <a:rPr lang="da-DK" altLang="da-DK" sz="900" b="0" noProof="1">
                <a:solidFill>
                  <a:schemeClr val="tx1"/>
                </a:solidFill>
                <a:latin typeface="Arial" panose="020B0604020202020204" pitchFamily="34" charset="0"/>
                <a:cs typeface="Arial" panose="020B0604020202020204" pitchFamily="34" charset="0"/>
              </a:rPr>
              <a:t>Hvis du sletter billedet og indsætter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et nyt, kan billedet lægge sig foran tekst og grafik. Hvis dette sker, højreklik på billedet </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og vælg </a:t>
            </a:r>
            <a:r>
              <a:rPr lang="da-DK" altLang="da-DK" sz="900" b="1" noProof="1">
                <a:solidFill>
                  <a:schemeClr val="tx1"/>
                </a:solidFill>
                <a:latin typeface="Arial" panose="020B0604020202020204" pitchFamily="34" charset="0"/>
                <a:cs typeface="Arial" panose="020B0604020202020204" pitchFamily="34" charset="0"/>
              </a:rPr>
              <a:t>Placer bagest</a:t>
            </a:r>
            <a:endParaRPr lang="da-DK"/>
          </a:p>
          <a:p>
            <a:pPr eaLnBrk="1" hangingPunct="1">
              <a:spcBef>
                <a:spcPts val="1200"/>
              </a:spcBef>
              <a:spcAft>
                <a:spcPts val="600"/>
              </a:spcAft>
              <a:defRPr/>
            </a:pPr>
            <a:r>
              <a:rPr lang="da-DK" sz="900" b="1" noProof="1">
                <a:solidFill>
                  <a:schemeClr val="tx1"/>
                </a:solidFill>
                <a:latin typeface="Arial" panose="020B0604020202020204" pitchFamily="34" charset="0"/>
                <a:cs typeface="Arial" panose="020B0604020202020204" pitchFamily="34" charset="0"/>
              </a:rPr>
              <a:t>For at justere sidenummerering, </a:t>
            </a:r>
            <a:br>
              <a:rPr lang="da-DK" sz="900" b="1" noProof="1">
                <a:solidFill>
                  <a:schemeClr val="tx1"/>
                </a:solidFill>
                <a:latin typeface="Arial" panose="020B0604020202020204" pitchFamily="34" charset="0"/>
                <a:cs typeface="Arial" panose="020B0604020202020204" pitchFamily="34" charset="0"/>
              </a:rPr>
            </a:br>
            <a:r>
              <a:rPr lang="da-DK" sz="900" b="1" noProof="1">
                <a:solidFill>
                  <a:schemeClr val="tx1"/>
                </a:solidFill>
                <a:latin typeface="Arial" panose="020B0604020202020204" pitchFamily="34" charset="0"/>
                <a:cs typeface="Arial" panose="020B0604020202020204" pitchFamily="34" charset="0"/>
              </a:rPr>
              <a:t>dato og sidefod</a:t>
            </a:r>
            <a:endParaRPr lang="da-DK"/>
          </a:p>
          <a:p>
            <a:pPr marL="0" marR="0" lvl="0" indent="0" algn="l" defTabSz="914400" rtl="0" eaLnBrk="1" fontAlgn="auto" latinLnBrk="0" hangingPunct="1">
              <a:lnSpc>
                <a:spcPct val="100000"/>
              </a:lnSpc>
              <a:spcBef>
                <a:spcPts val="0"/>
              </a:spcBef>
              <a:spcAft>
                <a:spcPts val="600"/>
              </a:spcAft>
              <a:buClrTx/>
              <a:buSzTx/>
              <a:buFontTx/>
              <a:buNone/>
              <a:tabLst/>
              <a:defRPr/>
            </a:pPr>
            <a:r>
              <a:rPr lang="da-DK" altLang="da-DK" sz="900" b="0" noProof="1">
                <a:solidFill>
                  <a:schemeClr val="tx1"/>
                </a:solidFill>
                <a:latin typeface="Arial" panose="020B0604020202020204" pitchFamily="34" charset="0"/>
                <a:cs typeface="Arial" panose="020B0604020202020204" pitchFamily="34" charset="0"/>
              </a:rPr>
              <a:t>Gør dette som</a:t>
            </a:r>
            <a:r>
              <a:rPr lang="da-DK" altLang="da-DK" sz="900" b="0" baseline="0" noProof="1">
                <a:solidFill>
                  <a:schemeClr val="tx1"/>
                </a:solidFill>
                <a:latin typeface="Arial" panose="020B0604020202020204" pitchFamily="34" charset="0"/>
                <a:cs typeface="Arial" panose="020B0604020202020204" pitchFamily="34" charset="0"/>
              </a:rPr>
              <a:t> det sidste i din præsentation, </a:t>
            </a:r>
            <a:br>
              <a:rPr lang="da-DK" altLang="da-DK" sz="900" b="0" baseline="0" noProof="1">
                <a:solidFill>
                  <a:schemeClr val="tx1"/>
                </a:solidFill>
                <a:latin typeface="Arial" panose="020B0604020202020204" pitchFamily="34" charset="0"/>
                <a:cs typeface="Arial" panose="020B0604020202020204" pitchFamily="34" charset="0"/>
              </a:rPr>
            </a:br>
            <a:r>
              <a:rPr lang="da-DK" altLang="da-DK" sz="900" b="0" baseline="0" noProof="1">
                <a:solidFill>
                  <a:schemeClr val="tx1"/>
                </a:solidFill>
                <a:latin typeface="Arial" panose="020B0604020202020204" pitchFamily="34" charset="0"/>
                <a:cs typeface="Arial" panose="020B0604020202020204" pitchFamily="34" charset="0"/>
              </a:rPr>
              <a:t>så det slår igennem på alle slides</a:t>
            </a:r>
            <a:endParaRPr lang="da-DK" sz="900" b="1" noProof="1">
              <a:solidFill>
                <a:schemeClr val="tx1"/>
              </a:solidFill>
              <a:latin typeface="Arial" panose="020B0604020202020204" pitchFamily="34" charset="0"/>
              <a:cs typeface="Arial" panose="020B0604020202020204" pitchFamily="34" charset="0"/>
            </a:endParaRPr>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Indsæt</a:t>
            </a:r>
            <a:endParaRPr lang="da-DK"/>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2. </a:t>
            </a:r>
            <a:r>
              <a:rPr lang="da-DK" altLang="da-DK" sz="900" b="0" noProof="1">
                <a:solidFill>
                  <a:schemeClr val="tx1"/>
                </a:solidFill>
                <a:latin typeface="Arial" panose="020B0604020202020204" pitchFamily="34" charset="0"/>
                <a:cs typeface="Arial" panose="020B0604020202020204" pitchFamily="34" charset="0"/>
              </a:rPr>
              <a:t>Klik </a:t>
            </a:r>
            <a:r>
              <a:rPr lang="da-DK" altLang="da-DK" sz="900" b="1" noProof="1">
                <a:solidFill>
                  <a:schemeClr val="tx1"/>
                </a:solidFill>
                <a:latin typeface="Arial" panose="020B0604020202020204" pitchFamily="34" charset="0"/>
                <a:cs typeface="Arial" panose="020B0604020202020204" pitchFamily="34" charset="0"/>
              </a:rPr>
              <a:t>Sidehoved og Sidefod</a:t>
            </a:r>
            <a:br>
              <a:rPr lang="da-DK" altLang="da-DK" sz="900" b="0" noProof="1">
                <a:solidFill>
                  <a:schemeClr val="tx1"/>
                </a:solidFill>
                <a:latin typeface="Arial" panose="020B0604020202020204" pitchFamily="34" charset="0"/>
                <a:cs typeface="Arial" panose="020B0604020202020204" pitchFamily="34" charset="0"/>
              </a:rPr>
            </a:br>
            <a:r>
              <a:rPr lang="da-DK" altLang="da-DK" sz="900" b="0" noProof="1">
                <a:solidFill>
                  <a:schemeClr val="tx1"/>
                </a:solidFill>
                <a:latin typeface="Arial" panose="020B0604020202020204" pitchFamily="34" charset="0"/>
                <a:cs typeface="Arial" panose="020B0604020202020204" pitchFamily="34" charset="0"/>
              </a:rPr>
              <a:t>(Tekst kommer fra Templafy)</a:t>
            </a:r>
            <a:endParaRPr lang="da-DK"/>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Vælg </a:t>
            </a:r>
            <a:r>
              <a:rPr lang="da-DK" altLang="da-DK" sz="900" b="1" noProof="1">
                <a:solidFill>
                  <a:schemeClr val="tx1"/>
                </a:solidFill>
                <a:latin typeface="Arial" panose="020B0604020202020204" pitchFamily="34" charset="0"/>
                <a:cs typeface="Arial" panose="020B0604020202020204" pitchFamily="34" charset="0"/>
              </a:rPr>
              <a:t>Anvend på alle </a:t>
            </a:r>
            <a:r>
              <a:rPr lang="da-DK" altLang="da-DK" sz="900" b="0" noProof="1">
                <a:solidFill>
                  <a:schemeClr val="tx1"/>
                </a:solidFill>
                <a:latin typeface="Arial" panose="020B0604020202020204" pitchFamily="34" charset="0"/>
                <a:cs typeface="Arial" panose="020B0604020202020204" pitchFamily="34" charset="0"/>
              </a:rPr>
              <a:t>eller </a:t>
            </a:r>
            <a:r>
              <a:rPr lang="da-DK" altLang="da-DK" sz="900" b="1" noProof="1">
                <a:solidFill>
                  <a:schemeClr val="tx1"/>
                </a:solidFill>
                <a:latin typeface="Arial" panose="020B0604020202020204" pitchFamily="34" charset="0"/>
                <a:cs typeface="Arial" panose="020B0604020202020204" pitchFamily="34" charset="0"/>
              </a:rPr>
              <a:t>Anvend</a:t>
            </a:r>
            <a:r>
              <a:rPr lang="da-DK" altLang="da-DK" sz="900" b="0" noProof="1">
                <a:solidFill>
                  <a:schemeClr val="tx1"/>
                </a:solidFill>
                <a:latin typeface="Arial" panose="020B0604020202020204" pitchFamily="34" charset="0"/>
                <a:cs typeface="Arial" panose="020B0604020202020204" pitchFamily="34" charset="0"/>
              </a:rPr>
              <a:t> hvis det kun skal være på et enkelt slide</a:t>
            </a:r>
            <a:endParaRPr lang="da-DK"/>
          </a:p>
          <a:p>
            <a:pPr eaLnBrk="1" hangingPunct="1">
              <a:spcBef>
                <a:spcPts val="1200"/>
              </a:spcBef>
              <a:spcAft>
                <a:spcPts val="600"/>
              </a:spcAft>
              <a:defRPr/>
            </a:pPr>
            <a:r>
              <a:rPr lang="da-DK" sz="900" b="1" noProof="1">
                <a:solidFill>
                  <a:schemeClr val="tx1"/>
                </a:solidFill>
                <a:latin typeface="Arial" panose="020B0604020202020204" pitchFamily="34" charset="0"/>
                <a:cs typeface="Arial" panose="020B0604020202020204" pitchFamily="34" charset="0"/>
              </a:rPr>
              <a:t>Hjælpelinjer</a:t>
            </a:r>
            <a:endParaRPr lang="da-DK"/>
          </a:p>
          <a:p>
            <a:pPr eaLnBrk="1" hangingPunct="1">
              <a:spcAft>
                <a:spcPts val="600"/>
              </a:spcAft>
              <a:defRPr/>
            </a:pPr>
            <a:r>
              <a:rPr lang="da-DK" altLang="da-DK" sz="900" b="0" noProof="1">
                <a:solidFill>
                  <a:schemeClr val="tx1"/>
                </a:solidFill>
                <a:latin typeface="Arial" panose="020B0604020202020204" pitchFamily="34" charset="0"/>
                <a:cs typeface="Arial" panose="020B0604020202020204" pitchFamily="34" charset="0"/>
              </a:rPr>
              <a:t>For at se hjælpelinjer</a:t>
            </a:r>
            <a:endParaRPr lang="da-DK"/>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1. </a:t>
            </a:r>
            <a:r>
              <a:rPr lang="da-DK" altLang="da-DK" sz="900" b="0" noProof="1">
                <a:solidFill>
                  <a:schemeClr val="tx1"/>
                </a:solidFill>
                <a:latin typeface="Arial" panose="020B0604020202020204" pitchFamily="34" charset="0"/>
                <a:cs typeface="Arial" panose="020B0604020202020204" pitchFamily="34" charset="0"/>
              </a:rPr>
              <a:t>Klik på fanen </a:t>
            </a:r>
            <a:r>
              <a:rPr lang="da-DK" altLang="da-DK" sz="900" b="1" noProof="1">
                <a:solidFill>
                  <a:schemeClr val="tx1"/>
                </a:solidFill>
                <a:latin typeface="Arial" panose="020B0604020202020204" pitchFamily="34" charset="0"/>
                <a:cs typeface="Arial" panose="020B0604020202020204" pitchFamily="34" charset="0"/>
              </a:rPr>
              <a:t>Vis </a:t>
            </a:r>
            <a:r>
              <a:rPr lang="da-DK" altLang="da-DK" sz="900" b="0" noProof="1">
                <a:solidFill>
                  <a:schemeClr val="tx1"/>
                </a:solidFill>
                <a:latin typeface="Arial" panose="020B0604020202020204" pitchFamily="34" charset="0"/>
                <a:cs typeface="Arial" panose="020B0604020202020204" pitchFamily="34" charset="0"/>
              </a:rPr>
              <a:t>og sæt hak ved </a:t>
            </a:r>
            <a:r>
              <a:rPr lang="da-DK" altLang="da-DK" sz="900" b="1" noProof="1">
                <a:solidFill>
                  <a:schemeClr val="tx1"/>
                </a:solidFill>
                <a:latin typeface="Arial" panose="020B0604020202020204" pitchFamily="34" charset="0"/>
                <a:cs typeface="Arial" panose="020B0604020202020204" pitchFamily="34" charset="0"/>
              </a:rPr>
              <a:t>Hjælpelinjer</a:t>
            </a:r>
            <a:endParaRPr lang="da-DK"/>
          </a:p>
          <a:p>
            <a:pPr eaLnBrk="1" hangingPunct="1">
              <a:spcAft>
                <a:spcPts val="600"/>
              </a:spcAft>
              <a:defRPr/>
            </a:pPr>
            <a:r>
              <a:rPr lang="da-DK" altLang="da-DK" sz="900" b="1" noProof="1">
                <a:solidFill>
                  <a:schemeClr val="tx1"/>
                </a:solidFill>
                <a:latin typeface="Arial" panose="020B0604020202020204" pitchFamily="34" charset="0"/>
                <a:cs typeface="Arial" panose="020B0604020202020204" pitchFamily="34" charset="0"/>
              </a:rPr>
              <a:t>Tips: Alt + F9 </a:t>
            </a:r>
            <a:r>
              <a:rPr lang="da-DK" altLang="da-DK" sz="900" b="0" noProof="1">
                <a:solidFill>
                  <a:schemeClr val="tx1"/>
                </a:solidFill>
                <a:latin typeface="Arial" panose="020B0604020202020204" pitchFamily="34" charset="0"/>
                <a:cs typeface="Arial" panose="020B0604020202020204" pitchFamily="34" charset="0"/>
              </a:rPr>
              <a:t>for hurtig visning af hjælpelinjer</a:t>
            </a:r>
            <a:endParaRPr lang="da-DK"/>
          </a:p>
        </p:txBody>
      </p:sp>
      <p:pic>
        <p:nvPicPr>
          <p:cNvPr id="41" name="6 Beskær">
            <a:extLst>
              <a:ext uri="{FF2B5EF4-FFF2-40B4-BE49-F238E27FC236}">
                <a16:creationId xmlns:a16="http://schemas.microsoft.com/office/drawing/2014/main" id="{6D747865-747C-4723-A63A-8AA2425D45DC}"/>
              </a:ext>
            </a:extLst>
          </p:cNvPr>
          <p:cNvPicPr>
            <a:picLocks noChangeAspect="1"/>
          </p:cNvPicPr>
          <p:nvPr userDrawn="1"/>
        </p:nvPicPr>
        <p:blipFill>
          <a:blip r:embed="rId5"/>
          <a:stretch>
            <a:fillRect/>
          </a:stretch>
        </p:blipFill>
        <p:spPr>
          <a:xfrm>
            <a:off x="10085312" y="1658669"/>
            <a:ext cx="337400" cy="321707"/>
          </a:xfrm>
          <a:prstGeom prst="rect">
            <a:avLst/>
          </a:prstGeom>
        </p:spPr>
      </p:pic>
      <p:pic>
        <p:nvPicPr>
          <p:cNvPr id="42" name="7 Skalér billede">
            <a:extLst>
              <a:ext uri="{FF2B5EF4-FFF2-40B4-BE49-F238E27FC236}">
                <a16:creationId xmlns:a16="http://schemas.microsoft.com/office/drawing/2014/main" id="{5183FB2B-6E9E-41FC-88C0-479135A148CA}"/>
              </a:ext>
            </a:extLst>
          </p:cNvPr>
          <p:cNvPicPr>
            <a:picLocks noChangeAspect="1"/>
          </p:cNvPicPr>
          <p:nvPr userDrawn="1"/>
        </p:nvPicPr>
        <p:blipFill>
          <a:blip r:embed="rId10"/>
          <a:stretch>
            <a:fillRect/>
          </a:stretch>
        </p:blipFill>
        <p:spPr>
          <a:xfrm>
            <a:off x="10085312" y="2019309"/>
            <a:ext cx="359695" cy="335309"/>
          </a:xfrm>
          <a:prstGeom prst="rect">
            <a:avLst/>
          </a:prstGeom>
        </p:spPr>
      </p:pic>
    </p:spTree>
    <p:extLst>
      <p:ext uri="{BB962C8B-B14F-4D97-AF65-F5344CB8AC3E}">
        <p14:creationId xmlns:p14="http://schemas.microsoft.com/office/powerpoint/2010/main" val="1114847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 tekstspalter">
    <p:spTree>
      <p:nvGrpSpPr>
        <p:cNvPr id="1" name=""/>
        <p:cNvGrpSpPr/>
        <p:nvPr/>
      </p:nvGrpSpPr>
      <p:grpSpPr>
        <a:xfrm>
          <a:off x="0" y="0"/>
          <a:ext cx="0" cy="0"/>
          <a:chOff x="0" y="0"/>
          <a:chExt cx="0" cy="0"/>
        </a:xfrm>
      </p:grpSpPr>
      <p:pic>
        <p:nvPicPr>
          <p:cNvPr id="14" name="Billede 13">
            <a:extLst>
              <a:ext uri="{FF2B5EF4-FFF2-40B4-BE49-F238E27FC236}">
                <a16:creationId xmlns:a16="http://schemas.microsoft.com/office/drawing/2014/main" id="{DF11BD18-7831-4574-A843-B8381DCB13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31" y="0"/>
            <a:ext cx="12186138" cy="6858000"/>
          </a:xfrm>
          <a:prstGeom prst="rect">
            <a:avLst/>
          </a:prstGeom>
        </p:spPr>
      </p:pic>
      <p:sp>
        <p:nvSpPr>
          <p:cNvPr id="2" name="Titel 1"/>
          <p:cNvSpPr>
            <a:spLocks noGrp="1"/>
          </p:cNvSpPr>
          <p:nvPr>
            <p:ph type="title" hasCustomPrompt="1"/>
          </p:nvPr>
        </p:nvSpPr>
        <p:spPr>
          <a:xfrm>
            <a:off x="1366837" y="1268760"/>
            <a:ext cx="9512590" cy="828000"/>
          </a:xfrm>
        </p:spPr>
        <p:txBody>
          <a:bodyPr/>
          <a:lstStyle>
            <a:lvl1pPr>
              <a:defRPr>
                <a:solidFill>
                  <a:schemeClr val="tx1"/>
                </a:solidFill>
              </a:defRPr>
            </a:lvl1pPr>
          </a:lstStyle>
          <a:p>
            <a:r>
              <a:rPr lang="da-DK" dirty="0"/>
              <a:t>Overskrift 28pt i max. to linjer </a:t>
            </a:r>
            <a:br>
              <a:rPr lang="da-DK" dirty="0"/>
            </a:br>
            <a:r>
              <a:rPr lang="da-DK" dirty="0"/>
              <a:t>teksten vokser opad</a:t>
            </a:r>
          </a:p>
        </p:txBody>
      </p:sp>
      <p:sp>
        <p:nvSpPr>
          <p:cNvPr id="6" name="Pladsholder til diasnummer 5"/>
          <p:cNvSpPr>
            <a:spLocks noGrp="1"/>
          </p:cNvSpPr>
          <p:nvPr>
            <p:ph type="sldNum" sz="quarter" idx="12"/>
          </p:nvPr>
        </p:nvSpPr>
        <p:spPr>
          <a:xfrm>
            <a:off x="10192040" y="6288074"/>
            <a:ext cx="687386" cy="180000"/>
          </a:xfrm>
        </p:spPr>
        <p:txBody>
          <a:bodyPr/>
          <a:lstStyle>
            <a:lvl1pPr>
              <a:defRPr>
                <a:solidFill>
                  <a:schemeClr val="tx1"/>
                </a:solidFill>
              </a:defRPr>
            </a:lvl1pPr>
          </a:lstStyle>
          <a:p>
            <a:fld id="{667EC89C-17A0-4E64-A6D2-B825673CEEDF}" type="slidenum">
              <a:rPr lang="da-DK" smtClean="0"/>
              <a:pPr/>
              <a:t>‹nr.›</a:t>
            </a:fld>
            <a:endParaRPr lang="da-DK" dirty="0"/>
          </a:p>
        </p:txBody>
      </p:sp>
      <p:sp>
        <p:nvSpPr>
          <p:cNvPr id="7" name="Pladsholder til indhold 6"/>
          <p:cNvSpPr>
            <a:spLocks noGrp="1"/>
          </p:cNvSpPr>
          <p:nvPr>
            <p:ph sz="quarter" idx="13" hasCustomPrompt="1"/>
          </p:nvPr>
        </p:nvSpPr>
        <p:spPr>
          <a:xfrm>
            <a:off x="1366837" y="2386699"/>
            <a:ext cx="9512590" cy="3296556"/>
          </a:xfrm>
        </p:spPr>
        <p:txBody>
          <a:bodyPr numCol="2"/>
          <a:lstStyle>
            <a:lvl1pPr marL="0" indent="0">
              <a:buClr>
                <a:srgbClr val="BBB487"/>
              </a:buClr>
              <a:buNone/>
              <a:defRPr sz="2200"/>
            </a:lvl1pPr>
            <a:lvl2pPr marL="450000" indent="-108000">
              <a:buClr>
                <a:srgbClr val="BBB487"/>
              </a:buClr>
              <a:defRPr sz="1600"/>
            </a:lvl2pPr>
            <a:lvl3pPr marL="810000" indent="-108000">
              <a:buClr>
                <a:srgbClr val="BBB487"/>
              </a:buClr>
              <a:defRPr sz="1400"/>
            </a:lvl3pPr>
            <a:lvl4pPr marL="1152000" indent="-90000">
              <a:buClr>
                <a:srgbClr val="BBB487"/>
              </a:buClr>
              <a:defRPr sz="1200"/>
            </a:lvl4pPr>
            <a:lvl5pPr marL="1512000" indent="-90000">
              <a:buClr>
                <a:srgbClr val="BBB487"/>
              </a:buClr>
              <a:defRPr sz="1000"/>
            </a:lvl5pPr>
            <a:lvl6pPr marL="1872000">
              <a:buClr>
                <a:srgbClr val="BBB487"/>
              </a:buClr>
              <a:defRPr sz="1000"/>
            </a:lvl6pPr>
            <a:lvl7pPr marL="2232000">
              <a:buClr>
                <a:srgbClr val="BBB487"/>
              </a:buClr>
              <a:defRPr sz="1000"/>
            </a:lvl7pPr>
            <a:lvl8pPr marL="2592000">
              <a:buClr>
                <a:srgbClr val="BBB487"/>
              </a:buClr>
              <a:defRPr/>
            </a:lvl8pPr>
            <a:lvl9pPr marL="2952000">
              <a:buClr>
                <a:srgbClr val="BBB487"/>
              </a:buClr>
              <a:defRPr sz="1000"/>
            </a:lvl9pPr>
          </a:lstStyle>
          <a:p>
            <a:pPr lvl="0"/>
            <a:r>
              <a:rPr lang="da-DK" dirty="0"/>
              <a:t>Brødtekst 22pt skrives her i to spalter</a:t>
            </a:r>
          </a:p>
        </p:txBody>
      </p:sp>
      <p:sp>
        <p:nvSpPr>
          <p:cNvPr id="4" name="USR_Name"/>
          <p:cNvSpPr>
            <a:spLocks noGrp="1"/>
          </p:cNvSpPr>
          <p:nvPr>
            <p:ph type="dt" sz="half" idx="10"/>
          </p:nvPr>
        </p:nvSpPr>
        <p:spPr>
          <a:xfrm>
            <a:off x="6096000" y="6289200"/>
            <a:ext cx="3388800" cy="180000"/>
          </a:xfrm>
        </p:spPr>
        <p:txBody>
          <a:bodyPr/>
          <a:lstStyle>
            <a:lvl1pPr>
              <a:defRPr>
                <a:solidFill>
                  <a:schemeClr val="tx1"/>
                </a:solidFill>
              </a:defRPr>
            </a:lvl1pPr>
          </a:lstStyle>
          <a:p>
            <a:endParaRPr lang="da-DK" dirty="0"/>
          </a:p>
        </p:txBody>
      </p:sp>
      <p:sp>
        <p:nvSpPr>
          <p:cNvPr id="5" name="FLD_PresentationTitle"/>
          <p:cNvSpPr>
            <a:spLocks noGrp="1"/>
          </p:cNvSpPr>
          <p:nvPr>
            <p:ph type="ftr" sz="quarter" idx="11"/>
          </p:nvPr>
        </p:nvSpPr>
        <p:spPr>
          <a:xfrm>
            <a:off x="2232113" y="6290559"/>
            <a:ext cx="3780000" cy="180000"/>
          </a:xfrm>
        </p:spPr>
        <p:txBody>
          <a:bodyPr/>
          <a:lstStyle>
            <a:lvl1pPr>
              <a:defRPr>
                <a:solidFill>
                  <a:schemeClr val="tx1"/>
                </a:solidFill>
              </a:defRPr>
            </a:lvl1pPr>
          </a:lstStyle>
          <a:p>
            <a:endParaRPr lang="da-DK" dirty="0"/>
          </a:p>
        </p:txBody>
      </p:sp>
      <p:pic>
        <p:nvPicPr>
          <p:cNvPr id="9" name="LogoH">
            <a:extLst>
              <a:ext uri="{FF2B5EF4-FFF2-40B4-BE49-F238E27FC236}">
                <a16:creationId xmlns:a16="http://schemas.microsoft.com/office/drawing/2014/main" id="{7312F55F-2C98-4792-955A-59BD7EA605CF}"/>
              </a:ext>
            </a:extLst>
          </p:cNvPr>
          <p:cNvPicPr>
            <a:picLocks noChangeAspect="1"/>
          </p:cNvPicPr>
          <p:nvPr userDrawn="1"/>
        </p:nvPicPr>
        <p:blipFill>
          <a:blip r:embed="rId3"/>
          <a:stretch>
            <a:fillRect/>
          </a:stretch>
        </p:blipFill>
        <p:spPr>
          <a:xfrm>
            <a:off x="457200" y="5720400"/>
            <a:ext cx="687600" cy="687600"/>
          </a:xfrm>
          <a:prstGeom prst="rect">
            <a:avLst/>
          </a:prstGeom>
        </p:spPr>
      </p:pic>
      <p:pic>
        <p:nvPicPr>
          <p:cNvPr id="10" name="Region">
            <a:extLst>
              <a:ext uri="{FF2B5EF4-FFF2-40B4-BE49-F238E27FC236}">
                <a16:creationId xmlns:a16="http://schemas.microsoft.com/office/drawing/2014/main" id="{6E8307BA-3F95-41AF-99C4-1BDEF1C6256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spTree>
    <p:extLst>
      <p:ext uri="{BB962C8B-B14F-4D97-AF65-F5344CB8AC3E}">
        <p14:creationId xmlns:p14="http://schemas.microsoft.com/office/powerpoint/2010/main" val="91777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Èn tekstspalte, hvid baggrund bille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366837" y="1268760"/>
            <a:ext cx="3721051" cy="828000"/>
          </a:xfrm>
        </p:spPr>
        <p:txBody>
          <a:bodyPr/>
          <a:lstStyle>
            <a:lvl1pPr>
              <a:defRPr>
                <a:solidFill>
                  <a:schemeClr val="tx1"/>
                </a:solidFill>
              </a:defRPr>
            </a:lvl1pPr>
          </a:lstStyle>
          <a:p>
            <a:r>
              <a:rPr lang="da-DK" dirty="0"/>
              <a:t>Overskrift 28pt i en eller to linjer</a:t>
            </a:r>
          </a:p>
        </p:txBody>
      </p:sp>
      <p:sp>
        <p:nvSpPr>
          <p:cNvPr id="6" name="Pladsholder til diasnummer 5"/>
          <p:cNvSpPr>
            <a:spLocks noGrp="1"/>
          </p:cNvSpPr>
          <p:nvPr>
            <p:ph type="sldNum" sz="quarter" idx="12"/>
          </p:nvPr>
        </p:nvSpPr>
        <p:spPr/>
        <p:txBody>
          <a:bodyPr/>
          <a:lstStyle>
            <a:lvl1pPr>
              <a:defRPr>
                <a:solidFill>
                  <a:schemeClr val="tx1"/>
                </a:solidFill>
              </a:defRPr>
            </a:lvl1pPr>
          </a:lstStyle>
          <a:p>
            <a:fld id="{667EC89C-17A0-4E64-A6D2-B825673CEEDF}" type="slidenum">
              <a:rPr lang="da-DK" smtClean="0"/>
              <a:pPr/>
              <a:t>‹nr.›</a:t>
            </a:fld>
            <a:endParaRPr lang="da-DK" dirty="0"/>
          </a:p>
        </p:txBody>
      </p:sp>
      <p:sp>
        <p:nvSpPr>
          <p:cNvPr id="7" name="Pladsholder til indhold 6"/>
          <p:cNvSpPr>
            <a:spLocks noGrp="1"/>
          </p:cNvSpPr>
          <p:nvPr>
            <p:ph sz="quarter" idx="13" hasCustomPrompt="1"/>
          </p:nvPr>
        </p:nvSpPr>
        <p:spPr>
          <a:xfrm>
            <a:off x="1366837" y="2386699"/>
            <a:ext cx="3721051" cy="3296556"/>
          </a:xfrm>
        </p:spPr>
        <p:txBody>
          <a:bodyPr numCol="1"/>
          <a:lstStyle>
            <a:lvl1pPr marL="0" indent="0">
              <a:buClr>
                <a:srgbClr val="BBB487"/>
              </a:buClr>
              <a:buNone/>
              <a:defRPr sz="2200"/>
            </a:lvl1pPr>
            <a:lvl2pPr marL="450000" indent="-108000">
              <a:buClr>
                <a:srgbClr val="BBB487"/>
              </a:buClr>
              <a:defRPr sz="1600"/>
            </a:lvl2pPr>
            <a:lvl3pPr marL="810000" indent="-108000">
              <a:buClr>
                <a:srgbClr val="BBB487"/>
              </a:buClr>
              <a:defRPr sz="1400"/>
            </a:lvl3pPr>
            <a:lvl4pPr marL="1152000" indent="-90000">
              <a:buClr>
                <a:srgbClr val="BBB487"/>
              </a:buClr>
              <a:defRPr sz="1200"/>
            </a:lvl4pPr>
            <a:lvl5pPr marL="1512000" indent="-90000">
              <a:buClr>
                <a:srgbClr val="BBB487"/>
              </a:buClr>
              <a:defRPr sz="1000"/>
            </a:lvl5pPr>
            <a:lvl6pPr marL="1872000">
              <a:buClr>
                <a:srgbClr val="BBB487"/>
              </a:buClr>
              <a:defRPr sz="1000"/>
            </a:lvl6pPr>
            <a:lvl7pPr marL="2232000">
              <a:buClr>
                <a:srgbClr val="BBB487"/>
              </a:buClr>
              <a:defRPr sz="1000"/>
            </a:lvl7pPr>
            <a:lvl8pPr marL="2592000">
              <a:buClr>
                <a:srgbClr val="BBB487"/>
              </a:buClr>
              <a:defRPr/>
            </a:lvl8pPr>
            <a:lvl9pPr marL="2952000">
              <a:buClr>
                <a:srgbClr val="BBB487"/>
              </a:buClr>
              <a:defRPr sz="1000"/>
            </a:lvl9pPr>
          </a:lstStyle>
          <a:p>
            <a:pPr lvl="0"/>
            <a:r>
              <a:rPr lang="da-DK" dirty="0"/>
              <a:t>Brødtekst 22pt skrives her</a:t>
            </a:r>
          </a:p>
        </p:txBody>
      </p:sp>
      <p:sp>
        <p:nvSpPr>
          <p:cNvPr id="4" name="USR_Name"/>
          <p:cNvSpPr>
            <a:spLocks noGrp="1"/>
          </p:cNvSpPr>
          <p:nvPr>
            <p:ph type="dt" sz="half" idx="10"/>
          </p:nvPr>
        </p:nvSpPr>
        <p:spPr/>
        <p:txBody>
          <a:bodyPr/>
          <a:lstStyle>
            <a:lvl1pPr>
              <a:defRPr>
                <a:solidFill>
                  <a:schemeClr val="tx1"/>
                </a:solidFill>
              </a:defRPr>
            </a:lvl1pPr>
          </a:lstStyle>
          <a:p>
            <a:endParaRPr lang="da-DK" dirty="0"/>
          </a:p>
        </p:txBody>
      </p:sp>
      <p:sp>
        <p:nvSpPr>
          <p:cNvPr id="5" name="FLD_PresentationTitle"/>
          <p:cNvSpPr>
            <a:spLocks noGrp="1"/>
          </p:cNvSpPr>
          <p:nvPr>
            <p:ph type="ftr" sz="quarter" idx="11"/>
          </p:nvPr>
        </p:nvSpPr>
        <p:spPr/>
        <p:txBody>
          <a:bodyPr/>
          <a:lstStyle>
            <a:lvl1pPr>
              <a:defRPr>
                <a:solidFill>
                  <a:schemeClr val="tx1"/>
                </a:solidFill>
              </a:defRPr>
            </a:lvl1pPr>
          </a:lstStyle>
          <a:p>
            <a:endParaRPr lang="da-DK" dirty="0"/>
          </a:p>
        </p:txBody>
      </p:sp>
      <p:sp>
        <p:nvSpPr>
          <p:cNvPr id="13" name="Pladsholder til billede 12">
            <a:extLst>
              <a:ext uri="{FF2B5EF4-FFF2-40B4-BE49-F238E27FC236}">
                <a16:creationId xmlns:a16="http://schemas.microsoft.com/office/drawing/2014/main" id="{6568CA28-B370-443C-BE92-51AA143C81D7}"/>
              </a:ext>
            </a:extLst>
          </p:cNvPr>
          <p:cNvSpPr>
            <a:spLocks noGrp="1"/>
          </p:cNvSpPr>
          <p:nvPr>
            <p:ph type="pic" sz="quarter" idx="14"/>
          </p:nvPr>
        </p:nvSpPr>
        <p:spPr>
          <a:xfrm>
            <a:off x="5735638" y="1268413"/>
            <a:ext cx="5830887" cy="4414837"/>
          </a:xfrm>
        </p:spPr>
        <p:txBody>
          <a:bodyPr/>
          <a:lstStyle>
            <a:lvl1pPr marL="0" indent="0">
              <a:buNone/>
              <a:defRPr/>
            </a:lvl1pPr>
          </a:lstStyle>
          <a:p>
            <a:r>
              <a:rPr lang="da-DK"/>
              <a:t>Klik på ikonet for at tilføje et billede</a:t>
            </a:r>
            <a:endParaRPr lang="da-DK" dirty="0"/>
          </a:p>
        </p:txBody>
      </p:sp>
      <p:pic>
        <p:nvPicPr>
          <p:cNvPr id="9" name="LogoH">
            <a:extLst>
              <a:ext uri="{FF2B5EF4-FFF2-40B4-BE49-F238E27FC236}">
                <a16:creationId xmlns:a16="http://schemas.microsoft.com/office/drawing/2014/main" id="{7312F55F-2C98-4792-955A-59BD7EA605CF}"/>
              </a:ext>
            </a:extLst>
          </p:cNvPr>
          <p:cNvPicPr>
            <a:picLocks noChangeAspect="1"/>
          </p:cNvPicPr>
          <p:nvPr userDrawn="1"/>
        </p:nvPicPr>
        <p:blipFill>
          <a:blip r:embed="rId2"/>
          <a:stretch>
            <a:fillRect/>
          </a:stretch>
        </p:blipFill>
        <p:spPr>
          <a:xfrm>
            <a:off x="457200" y="5720400"/>
            <a:ext cx="687600" cy="687600"/>
          </a:xfrm>
          <a:prstGeom prst="rect">
            <a:avLst/>
          </a:prstGeom>
        </p:spPr>
      </p:pic>
      <p:pic>
        <p:nvPicPr>
          <p:cNvPr id="10" name="Region">
            <a:extLst>
              <a:ext uri="{FF2B5EF4-FFF2-40B4-BE49-F238E27FC236}">
                <a16:creationId xmlns:a16="http://schemas.microsoft.com/office/drawing/2014/main" id="{6E8307BA-3F95-41AF-99C4-1BDEF1C6256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spTree>
    <p:extLst>
      <p:ext uri="{BB962C8B-B14F-4D97-AF65-F5344CB8AC3E}">
        <p14:creationId xmlns:p14="http://schemas.microsoft.com/office/powerpoint/2010/main" val="1055472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tart">
    <p:bg>
      <p:bgPr>
        <a:solidFill>
          <a:schemeClr val="bg1"/>
        </a:solidFill>
        <a:effectLst/>
      </p:bgPr>
    </p:bg>
    <p:spTree>
      <p:nvGrpSpPr>
        <p:cNvPr id="1" name=""/>
        <p:cNvGrpSpPr/>
        <p:nvPr/>
      </p:nvGrpSpPr>
      <p:grpSpPr>
        <a:xfrm>
          <a:off x="0" y="0"/>
          <a:ext cx="0" cy="0"/>
          <a:chOff x="0" y="0"/>
          <a:chExt cx="0" cy="0"/>
        </a:xfrm>
      </p:grpSpPr>
      <p:sp>
        <p:nvSpPr>
          <p:cNvPr id="10" name="Rektangel 9"/>
          <p:cNvSpPr/>
          <p:nvPr userDrawn="1"/>
        </p:nvSpPr>
        <p:spPr>
          <a:xfrm>
            <a:off x="577" y="2035579"/>
            <a:ext cx="12191423" cy="482242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p>
        </p:txBody>
      </p:sp>
      <p:sp>
        <p:nvSpPr>
          <p:cNvPr id="16" name="Rektangel 15">
            <a:extLst>
              <a:ext uri="{FF2B5EF4-FFF2-40B4-BE49-F238E27FC236}">
                <a16:creationId xmlns:a16="http://schemas.microsoft.com/office/drawing/2014/main" id="{6FE3FCBE-7A9B-4BC2-9429-CCCA46004F45}"/>
              </a:ext>
            </a:extLst>
          </p:cNvPr>
          <p:cNvSpPr/>
          <p:nvPr userDrawn="1"/>
        </p:nvSpPr>
        <p:spPr>
          <a:xfrm>
            <a:off x="0" y="0"/>
            <a:ext cx="683568" cy="2037129"/>
          </a:xfrm>
          <a:prstGeom prst="rect">
            <a:avLst/>
          </a:prstGeom>
          <a:solidFill>
            <a:srgbClr val="C0A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p>
        </p:txBody>
      </p:sp>
      <p:sp>
        <p:nvSpPr>
          <p:cNvPr id="17" name="Rektangel 16">
            <a:extLst>
              <a:ext uri="{FF2B5EF4-FFF2-40B4-BE49-F238E27FC236}">
                <a16:creationId xmlns:a16="http://schemas.microsoft.com/office/drawing/2014/main" id="{061B6317-BB89-4587-ABBB-0FBC1951331F}"/>
              </a:ext>
            </a:extLst>
          </p:cNvPr>
          <p:cNvSpPr/>
          <p:nvPr userDrawn="1"/>
        </p:nvSpPr>
        <p:spPr>
          <a:xfrm>
            <a:off x="0" y="2035579"/>
            <a:ext cx="683568" cy="48224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solidFill>
                <a:schemeClr val="tx2"/>
              </a:solidFill>
            </a:endParaRPr>
          </a:p>
        </p:txBody>
      </p:sp>
      <p:pic>
        <p:nvPicPr>
          <p:cNvPr id="274491114" name="LogoHFront"/>
          <p:cNvPicPr>
            <a:picLocks noChangeAspect="1"/>
          </p:cNvPicPr>
          <p:nvPr/>
        </p:nvPicPr>
        <p:blipFill>
          <a:blip r:embed="rId2"/>
          <a:stretch>
            <a:fillRect/>
          </a:stretch>
        </p:blipFill>
        <p:spPr>
          <a:xfrm>
            <a:off x="457200" y="1584000"/>
            <a:ext cx="687600" cy="687600"/>
          </a:xfrm>
          <a:prstGeom prst="rect">
            <a:avLst/>
          </a:prstGeom>
        </p:spPr>
      </p:pic>
      <p:pic>
        <p:nvPicPr>
          <p:cNvPr id="25" name="Region">
            <a:extLst>
              <a:ext uri="{FF2B5EF4-FFF2-40B4-BE49-F238E27FC236}">
                <a16:creationId xmlns:a16="http://schemas.microsoft.com/office/drawing/2014/main" id="{55FD13A4-D9BD-4B21-9B2C-0F540E45261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3732" y="1629407"/>
            <a:ext cx="116417" cy="594784"/>
          </a:xfrm>
          <a:prstGeom prst="rect">
            <a:avLst/>
          </a:prstGeom>
        </p:spPr>
      </p:pic>
      <p:pic>
        <p:nvPicPr>
          <p:cNvPr id="689823844" name="LogoGCMaster"/>
          <p:cNvPicPr>
            <a:picLocks noChangeAspect="1"/>
          </p:cNvPicPr>
          <p:nvPr/>
        </p:nvPicPr>
        <p:blipFill>
          <a:blip r:embed="rId4"/>
          <a:stretch>
            <a:fillRect/>
          </a:stretch>
        </p:blipFill>
        <p:spPr>
          <a:xfrm>
            <a:off x="5774400" y="6314400"/>
            <a:ext cx="421200" cy="421200"/>
          </a:xfrm>
          <a:prstGeom prst="rect">
            <a:avLst/>
          </a:prstGeom>
        </p:spPr>
      </p:pic>
      <p:sp>
        <p:nvSpPr>
          <p:cNvPr id="14" name="Titel 1">
            <a:extLst>
              <a:ext uri="{FF2B5EF4-FFF2-40B4-BE49-F238E27FC236}">
                <a16:creationId xmlns:a16="http://schemas.microsoft.com/office/drawing/2014/main" id="{64453A41-DD07-443D-8F9B-90DAC653B65C}"/>
              </a:ext>
            </a:extLst>
          </p:cNvPr>
          <p:cNvSpPr>
            <a:spLocks noGrp="1"/>
          </p:cNvSpPr>
          <p:nvPr>
            <p:ph type="title" hasCustomPrompt="1"/>
          </p:nvPr>
        </p:nvSpPr>
        <p:spPr>
          <a:xfrm>
            <a:off x="1366839" y="2753755"/>
            <a:ext cx="5809281" cy="1981738"/>
          </a:xfrm>
        </p:spPr>
        <p:txBody>
          <a:bodyPr anchor="t" anchorCtr="0"/>
          <a:lstStyle>
            <a:lvl1pPr>
              <a:defRPr sz="3800">
                <a:solidFill>
                  <a:schemeClr val="tx1"/>
                </a:solidFill>
              </a:defRPr>
            </a:lvl1pPr>
          </a:lstStyle>
          <a:p>
            <a:r>
              <a:rPr lang="da-DK" dirty="0"/>
              <a:t>Overskrift 38pt skrives heri to eller flere linjer</a:t>
            </a:r>
          </a:p>
        </p:txBody>
      </p:sp>
      <p:sp>
        <p:nvSpPr>
          <p:cNvPr id="15" name="Undertitel 2">
            <a:extLst>
              <a:ext uri="{FF2B5EF4-FFF2-40B4-BE49-F238E27FC236}">
                <a16:creationId xmlns:a16="http://schemas.microsoft.com/office/drawing/2014/main" id="{C5FD02CA-4115-4617-B368-C0E6D6119EB2}"/>
              </a:ext>
            </a:extLst>
          </p:cNvPr>
          <p:cNvSpPr>
            <a:spLocks noGrp="1"/>
          </p:cNvSpPr>
          <p:nvPr>
            <p:ph type="subTitle" idx="1" hasCustomPrompt="1"/>
          </p:nvPr>
        </p:nvSpPr>
        <p:spPr>
          <a:xfrm>
            <a:off x="1366841" y="5134296"/>
            <a:ext cx="5809280" cy="888504"/>
          </a:xfrm>
        </p:spPr>
        <p:txBody>
          <a:bodyPr/>
          <a:lstStyle>
            <a:lvl1pPr marL="0" indent="0" algn="l">
              <a:lnSpc>
                <a:spcPct val="89000"/>
              </a:lnSpc>
              <a:buNone/>
              <a:defRPr sz="20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Underoverskrift 20pt skrives her i to linjer eller max tre linjer</a:t>
            </a:r>
          </a:p>
        </p:txBody>
      </p:sp>
      <p:sp>
        <p:nvSpPr>
          <p:cNvPr id="18" name="USR_Name">
            <a:extLst>
              <a:ext uri="{FF2B5EF4-FFF2-40B4-BE49-F238E27FC236}">
                <a16:creationId xmlns:a16="http://schemas.microsoft.com/office/drawing/2014/main" id="{F7E5BDC3-528D-4FCE-B0D0-BD72380EC697}"/>
              </a:ext>
            </a:extLst>
          </p:cNvPr>
          <p:cNvSpPr>
            <a:spLocks noGrp="1"/>
          </p:cNvSpPr>
          <p:nvPr>
            <p:ph type="dt" sz="half" idx="10"/>
          </p:nvPr>
        </p:nvSpPr>
        <p:spPr>
          <a:xfrm>
            <a:off x="5231903" y="6289200"/>
            <a:ext cx="1931813" cy="180000"/>
          </a:xfrm>
        </p:spPr>
        <p:txBody>
          <a:bodyPr/>
          <a:lstStyle>
            <a:lvl1pPr>
              <a:defRPr>
                <a:solidFill>
                  <a:schemeClr val="tx1"/>
                </a:solidFill>
              </a:defRPr>
            </a:lvl1pPr>
          </a:lstStyle>
          <a:p>
            <a:endParaRPr lang="da-DK" dirty="0"/>
          </a:p>
        </p:txBody>
      </p:sp>
      <p:sp>
        <p:nvSpPr>
          <p:cNvPr id="19" name="FLD_PresentationTitle">
            <a:extLst>
              <a:ext uri="{FF2B5EF4-FFF2-40B4-BE49-F238E27FC236}">
                <a16:creationId xmlns:a16="http://schemas.microsoft.com/office/drawing/2014/main" id="{EF324447-59C8-4824-8579-08D81169F3ED}"/>
              </a:ext>
            </a:extLst>
          </p:cNvPr>
          <p:cNvSpPr>
            <a:spLocks noGrp="1"/>
          </p:cNvSpPr>
          <p:nvPr>
            <p:ph type="ftr" sz="quarter" idx="11"/>
          </p:nvPr>
        </p:nvSpPr>
        <p:spPr>
          <a:xfrm>
            <a:off x="1366838" y="6290559"/>
            <a:ext cx="3780000" cy="180000"/>
          </a:xfrm>
        </p:spPr>
        <p:txBody>
          <a:bodyPr/>
          <a:lstStyle>
            <a:lvl1pPr>
              <a:defRPr>
                <a:solidFill>
                  <a:schemeClr val="tx1"/>
                </a:solidFill>
              </a:defRPr>
            </a:lvl1pPr>
          </a:lstStyle>
          <a:p>
            <a:endParaRPr lang="da-DK" dirty="0"/>
          </a:p>
        </p:txBody>
      </p:sp>
      <p:pic>
        <p:nvPicPr>
          <p:cNvPr id="6" name="Billede 5" descr="Et billede, der indeholder silhuet&#10;&#10;Automatisk genereret beskrivelse">
            <a:extLst>
              <a:ext uri="{FF2B5EF4-FFF2-40B4-BE49-F238E27FC236}">
                <a16:creationId xmlns:a16="http://schemas.microsoft.com/office/drawing/2014/main" id="{46DBA6F0-DA31-4A48-8843-967A2DB792F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91" y="3076"/>
            <a:ext cx="12177217" cy="6858000"/>
          </a:xfrm>
          <a:prstGeom prst="rect">
            <a:avLst/>
          </a:prstGeom>
        </p:spPr>
      </p:pic>
    </p:spTree>
    <p:extLst>
      <p:ext uri="{BB962C8B-B14F-4D97-AF65-F5344CB8AC3E}">
        <p14:creationId xmlns:p14="http://schemas.microsoft.com/office/powerpoint/2010/main" val="2573360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o tekstspalter">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6699E098-7F2D-451B-8FBC-E62E1B2CA8C3}"/>
              </a:ext>
            </a:extLst>
          </p:cNvPr>
          <p:cNvSpPr/>
          <p:nvPr userDrawn="1"/>
        </p:nvSpPr>
        <p:spPr>
          <a:xfrm>
            <a:off x="611560" y="6176319"/>
            <a:ext cx="11580439" cy="68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title" hasCustomPrompt="1"/>
          </p:nvPr>
        </p:nvSpPr>
        <p:spPr>
          <a:xfrm>
            <a:off x="1366837" y="1268760"/>
            <a:ext cx="9512590" cy="828000"/>
          </a:xfrm>
        </p:spPr>
        <p:txBody>
          <a:bodyPr/>
          <a:lstStyle>
            <a:lvl1pPr>
              <a:defRPr>
                <a:solidFill>
                  <a:schemeClr val="tx1"/>
                </a:solidFill>
              </a:defRPr>
            </a:lvl1pPr>
          </a:lstStyle>
          <a:p>
            <a:r>
              <a:rPr lang="da-DK" dirty="0"/>
              <a:t>Overskrift 28pt i max. to linjer </a:t>
            </a:r>
            <a:br>
              <a:rPr lang="da-DK" dirty="0"/>
            </a:br>
            <a:r>
              <a:rPr lang="da-DK" dirty="0"/>
              <a:t>teksten vokser opad</a:t>
            </a:r>
          </a:p>
        </p:txBody>
      </p:sp>
      <p:sp>
        <p:nvSpPr>
          <p:cNvPr id="6" name="Pladsholder til diasnummer 5"/>
          <p:cNvSpPr>
            <a:spLocks noGrp="1"/>
          </p:cNvSpPr>
          <p:nvPr>
            <p:ph type="sldNum" sz="quarter" idx="12"/>
          </p:nvPr>
        </p:nvSpPr>
        <p:spPr>
          <a:xfrm>
            <a:off x="10196158" y="6288074"/>
            <a:ext cx="687386" cy="180000"/>
          </a:xfrm>
        </p:spPr>
        <p:txBody>
          <a:bodyPr/>
          <a:lstStyle>
            <a:lvl1pPr>
              <a:defRPr>
                <a:solidFill>
                  <a:schemeClr val="tx1"/>
                </a:solidFill>
              </a:defRPr>
            </a:lvl1pPr>
          </a:lstStyle>
          <a:p>
            <a:fld id="{667EC89C-17A0-4E64-A6D2-B825673CEEDF}" type="slidenum">
              <a:rPr lang="da-DK" smtClean="0"/>
              <a:pPr/>
              <a:t>‹nr.›</a:t>
            </a:fld>
            <a:endParaRPr lang="da-DK" dirty="0"/>
          </a:p>
        </p:txBody>
      </p:sp>
      <p:sp>
        <p:nvSpPr>
          <p:cNvPr id="7" name="Pladsholder til indhold 6"/>
          <p:cNvSpPr>
            <a:spLocks noGrp="1"/>
          </p:cNvSpPr>
          <p:nvPr>
            <p:ph sz="quarter" idx="13" hasCustomPrompt="1"/>
          </p:nvPr>
        </p:nvSpPr>
        <p:spPr>
          <a:xfrm>
            <a:off x="1366837" y="2386699"/>
            <a:ext cx="9512590" cy="3296556"/>
          </a:xfrm>
        </p:spPr>
        <p:txBody>
          <a:bodyPr numCol="2"/>
          <a:lstStyle>
            <a:lvl1pPr marL="0" indent="0">
              <a:buClr>
                <a:srgbClr val="BBB487"/>
              </a:buClr>
              <a:buNone/>
              <a:defRPr sz="2200"/>
            </a:lvl1pPr>
            <a:lvl2pPr marL="450000" indent="-108000">
              <a:buClr>
                <a:srgbClr val="BBB487"/>
              </a:buClr>
              <a:defRPr sz="1600"/>
            </a:lvl2pPr>
            <a:lvl3pPr marL="810000" indent="-108000">
              <a:buClr>
                <a:srgbClr val="BBB487"/>
              </a:buClr>
              <a:defRPr sz="1400"/>
            </a:lvl3pPr>
            <a:lvl4pPr marL="1152000" indent="-90000">
              <a:buClr>
                <a:srgbClr val="BBB487"/>
              </a:buClr>
              <a:defRPr sz="1200"/>
            </a:lvl4pPr>
            <a:lvl5pPr marL="1512000" indent="-90000">
              <a:buClr>
                <a:srgbClr val="BBB487"/>
              </a:buClr>
              <a:defRPr sz="1000"/>
            </a:lvl5pPr>
            <a:lvl6pPr marL="1872000">
              <a:buClr>
                <a:srgbClr val="BBB487"/>
              </a:buClr>
              <a:defRPr sz="1000"/>
            </a:lvl6pPr>
            <a:lvl7pPr marL="2232000">
              <a:buClr>
                <a:srgbClr val="BBB487"/>
              </a:buClr>
              <a:defRPr sz="1000"/>
            </a:lvl7pPr>
            <a:lvl8pPr marL="2592000">
              <a:buClr>
                <a:srgbClr val="BBB487"/>
              </a:buClr>
              <a:defRPr/>
            </a:lvl8pPr>
            <a:lvl9pPr marL="2952000">
              <a:buClr>
                <a:srgbClr val="BBB487"/>
              </a:buClr>
              <a:defRPr sz="1000"/>
            </a:lvl9pPr>
          </a:lstStyle>
          <a:p>
            <a:pPr lvl="0"/>
            <a:r>
              <a:rPr lang="da-DK" dirty="0"/>
              <a:t>Brødtekst 22pt skrives her i to spalter</a:t>
            </a:r>
          </a:p>
        </p:txBody>
      </p:sp>
      <p:sp>
        <p:nvSpPr>
          <p:cNvPr id="4" name="USR_Name"/>
          <p:cNvSpPr>
            <a:spLocks noGrp="1"/>
          </p:cNvSpPr>
          <p:nvPr>
            <p:ph type="dt" sz="half" idx="10"/>
          </p:nvPr>
        </p:nvSpPr>
        <p:spPr/>
        <p:txBody>
          <a:bodyPr/>
          <a:lstStyle>
            <a:lvl1pPr>
              <a:defRPr>
                <a:solidFill>
                  <a:schemeClr val="tx1"/>
                </a:solidFill>
              </a:defRPr>
            </a:lvl1pPr>
          </a:lstStyle>
          <a:p>
            <a:endParaRPr lang="da-DK" dirty="0"/>
          </a:p>
        </p:txBody>
      </p:sp>
      <p:sp>
        <p:nvSpPr>
          <p:cNvPr id="5" name="FLD_PresentationTitle"/>
          <p:cNvSpPr>
            <a:spLocks noGrp="1"/>
          </p:cNvSpPr>
          <p:nvPr>
            <p:ph type="ftr" sz="quarter" idx="11"/>
          </p:nvPr>
        </p:nvSpPr>
        <p:spPr/>
        <p:txBody>
          <a:bodyPr/>
          <a:lstStyle>
            <a:lvl1pPr>
              <a:defRPr>
                <a:solidFill>
                  <a:schemeClr val="tx1"/>
                </a:solidFill>
              </a:defRPr>
            </a:lvl1pPr>
          </a:lstStyle>
          <a:p>
            <a:endParaRPr lang="da-DK" dirty="0"/>
          </a:p>
        </p:txBody>
      </p:sp>
      <p:sp>
        <p:nvSpPr>
          <p:cNvPr id="12" name="Rektangel 11">
            <a:extLst>
              <a:ext uri="{FF2B5EF4-FFF2-40B4-BE49-F238E27FC236}">
                <a16:creationId xmlns:a16="http://schemas.microsoft.com/office/drawing/2014/main" id="{4BF5D98E-B5A5-4849-83AB-FA2F57F44051}"/>
              </a:ext>
            </a:extLst>
          </p:cNvPr>
          <p:cNvSpPr/>
          <p:nvPr userDrawn="1"/>
        </p:nvSpPr>
        <p:spPr>
          <a:xfrm>
            <a:off x="0" y="-2318"/>
            <a:ext cx="683568" cy="6174000"/>
          </a:xfrm>
          <a:prstGeom prst="rect">
            <a:avLst/>
          </a:prstGeom>
          <a:solidFill>
            <a:srgbClr val="C0A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solidFill>
                <a:schemeClr val="accent4"/>
              </a:solidFill>
            </a:endParaRPr>
          </a:p>
        </p:txBody>
      </p:sp>
      <p:sp>
        <p:nvSpPr>
          <p:cNvPr id="13" name="Rektangel 12">
            <a:extLst>
              <a:ext uri="{FF2B5EF4-FFF2-40B4-BE49-F238E27FC236}">
                <a16:creationId xmlns:a16="http://schemas.microsoft.com/office/drawing/2014/main" id="{CCF8D13E-8082-46B7-9EE9-63BB407A1354}"/>
              </a:ext>
            </a:extLst>
          </p:cNvPr>
          <p:cNvSpPr/>
          <p:nvPr userDrawn="1"/>
        </p:nvSpPr>
        <p:spPr>
          <a:xfrm>
            <a:off x="0" y="6170399"/>
            <a:ext cx="683568" cy="6876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solidFill>
                <a:schemeClr val="accent1"/>
              </a:solidFill>
            </a:endParaRPr>
          </a:p>
        </p:txBody>
      </p:sp>
      <p:pic>
        <p:nvPicPr>
          <p:cNvPr id="9" name="LogoH">
            <a:extLst>
              <a:ext uri="{FF2B5EF4-FFF2-40B4-BE49-F238E27FC236}">
                <a16:creationId xmlns:a16="http://schemas.microsoft.com/office/drawing/2014/main" id="{7312F55F-2C98-4792-955A-59BD7EA605CF}"/>
              </a:ext>
            </a:extLst>
          </p:cNvPr>
          <p:cNvPicPr>
            <a:picLocks noChangeAspect="1"/>
          </p:cNvPicPr>
          <p:nvPr userDrawn="1"/>
        </p:nvPicPr>
        <p:blipFill>
          <a:blip r:embed="rId2"/>
          <a:stretch>
            <a:fillRect/>
          </a:stretch>
        </p:blipFill>
        <p:spPr>
          <a:xfrm>
            <a:off x="457200" y="5720400"/>
            <a:ext cx="687600" cy="687600"/>
          </a:xfrm>
          <a:prstGeom prst="rect">
            <a:avLst/>
          </a:prstGeom>
        </p:spPr>
      </p:pic>
      <p:pic>
        <p:nvPicPr>
          <p:cNvPr id="10" name="Region">
            <a:extLst>
              <a:ext uri="{FF2B5EF4-FFF2-40B4-BE49-F238E27FC236}">
                <a16:creationId xmlns:a16="http://schemas.microsoft.com/office/drawing/2014/main" id="{6E8307BA-3F95-41AF-99C4-1BDEF1C6256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pic>
        <p:nvPicPr>
          <p:cNvPr id="8" name="Billede 7">
            <a:extLst>
              <a:ext uri="{FF2B5EF4-FFF2-40B4-BE49-F238E27FC236}">
                <a16:creationId xmlns:a16="http://schemas.microsoft.com/office/drawing/2014/main" id="{896C71B4-3AA3-455F-A549-0421B6E9B9E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1344" y="-312"/>
            <a:ext cx="12186138" cy="6858000"/>
          </a:xfrm>
          <a:prstGeom prst="rect">
            <a:avLst/>
          </a:prstGeom>
        </p:spPr>
      </p:pic>
    </p:spTree>
    <p:extLst>
      <p:ext uri="{BB962C8B-B14F-4D97-AF65-F5344CB8AC3E}">
        <p14:creationId xmlns:p14="http://schemas.microsoft.com/office/powerpoint/2010/main" val="3669432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Èn tekstspalte, hvid baggrund billede">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1A22D35E-FA62-4CE1-A060-FA3E0291A856}"/>
              </a:ext>
            </a:extLst>
          </p:cNvPr>
          <p:cNvSpPr/>
          <p:nvPr userDrawn="1"/>
        </p:nvSpPr>
        <p:spPr>
          <a:xfrm>
            <a:off x="611560" y="6176319"/>
            <a:ext cx="11580439" cy="68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title" hasCustomPrompt="1"/>
          </p:nvPr>
        </p:nvSpPr>
        <p:spPr>
          <a:xfrm>
            <a:off x="1366837" y="1268760"/>
            <a:ext cx="3721051" cy="828000"/>
          </a:xfrm>
        </p:spPr>
        <p:txBody>
          <a:bodyPr/>
          <a:lstStyle>
            <a:lvl1pPr>
              <a:defRPr>
                <a:solidFill>
                  <a:schemeClr val="tx1"/>
                </a:solidFill>
              </a:defRPr>
            </a:lvl1pPr>
          </a:lstStyle>
          <a:p>
            <a:r>
              <a:rPr lang="da-DK" dirty="0"/>
              <a:t>Overskrift 28pt i en eller to linjer</a:t>
            </a:r>
          </a:p>
        </p:txBody>
      </p:sp>
      <p:sp>
        <p:nvSpPr>
          <p:cNvPr id="6" name="Pladsholder til diasnummer 5"/>
          <p:cNvSpPr>
            <a:spLocks noGrp="1"/>
          </p:cNvSpPr>
          <p:nvPr>
            <p:ph type="sldNum" sz="quarter" idx="12"/>
          </p:nvPr>
        </p:nvSpPr>
        <p:spPr/>
        <p:txBody>
          <a:bodyPr/>
          <a:lstStyle>
            <a:lvl1pPr>
              <a:defRPr>
                <a:solidFill>
                  <a:schemeClr val="tx1"/>
                </a:solidFill>
              </a:defRPr>
            </a:lvl1pPr>
          </a:lstStyle>
          <a:p>
            <a:fld id="{667EC89C-17A0-4E64-A6D2-B825673CEEDF}" type="slidenum">
              <a:rPr lang="da-DK" smtClean="0"/>
              <a:pPr/>
              <a:t>‹nr.›</a:t>
            </a:fld>
            <a:endParaRPr lang="da-DK" dirty="0"/>
          </a:p>
        </p:txBody>
      </p:sp>
      <p:sp>
        <p:nvSpPr>
          <p:cNvPr id="7" name="Pladsholder til indhold 6"/>
          <p:cNvSpPr>
            <a:spLocks noGrp="1"/>
          </p:cNvSpPr>
          <p:nvPr>
            <p:ph sz="quarter" idx="13" hasCustomPrompt="1"/>
          </p:nvPr>
        </p:nvSpPr>
        <p:spPr>
          <a:xfrm>
            <a:off x="1366837" y="2386699"/>
            <a:ext cx="3721051" cy="3296556"/>
          </a:xfrm>
        </p:spPr>
        <p:txBody>
          <a:bodyPr numCol="1"/>
          <a:lstStyle>
            <a:lvl1pPr marL="0" indent="0">
              <a:buClr>
                <a:srgbClr val="BBB487"/>
              </a:buClr>
              <a:buNone/>
              <a:defRPr sz="2200"/>
            </a:lvl1pPr>
            <a:lvl2pPr marL="450000" indent="-108000">
              <a:buClr>
                <a:srgbClr val="BBB487"/>
              </a:buClr>
              <a:defRPr sz="1600"/>
            </a:lvl2pPr>
            <a:lvl3pPr marL="810000" indent="-108000">
              <a:buClr>
                <a:srgbClr val="BBB487"/>
              </a:buClr>
              <a:defRPr sz="1400"/>
            </a:lvl3pPr>
            <a:lvl4pPr marL="1152000" indent="-90000">
              <a:buClr>
                <a:srgbClr val="BBB487"/>
              </a:buClr>
              <a:defRPr sz="1200"/>
            </a:lvl4pPr>
            <a:lvl5pPr marL="1512000" indent="-90000">
              <a:buClr>
                <a:srgbClr val="BBB487"/>
              </a:buClr>
              <a:defRPr sz="1000"/>
            </a:lvl5pPr>
            <a:lvl6pPr marL="1872000">
              <a:buClr>
                <a:srgbClr val="BBB487"/>
              </a:buClr>
              <a:defRPr sz="1000"/>
            </a:lvl6pPr>
            <a:lvl7pPr marL="2232000">
              <a:buClr>
                <a:srgbClr val="BBB487"/>
              </a:buClr>
              <a:defRPr sz="1000"/>
            </a:lvl7pPr>
            <a:lvl8pPr marL="2592000">
              <a:buClr>
                <a:srgbClr val="BBB487"/>
              </a:buClr>
              <a:defRPr/>
            </a:lvl8pPr>
            <a:lvl9pPr marL="2952000">
              <a:buClr>
                <a:srgbClr val="BBB487"/>
              </a:buClr>
              <a:defRPr sz="1000"/>
            </a:lvl9pPr>
          </a:lstStyle>
          <a:p>
            <a:pPr lvl="0"/>
            <a:r>
              <a:rPr lang="da-DK" dirty="0"/>
              <a:t>Brødtekst 22pt skrives her</a:t>
            </a:r>
          </a:p>
        </p:txBody>
      </p:sp>
      <p:sp>
        <p:nvSpPr>
          <p:cNvPr id="4" name="USR_Name"/>
          <p:cNvSpPr>
            <a:spLocks noGrp="1"/>
          </p:cNvSpPr>
          <p:nvPr>
            <p:ph type="dt" sz="half" idx="10"/>
          </p:nvPr>
        </p:nvSpPr>
        <p:spPr/>
        <p:txBody>
          <a:bodyPr/>
          <a:lstStyle>
            <a:lvl1pPr>
              <a:defRPr>
                <a:solidFill>
                  <a:schemeClr val="tx1"/>
                </a:solidFill>
              </a:defRPr>
            </a:lvl1pPr>
          </a:lstStyle>
          <a:p>
            <a:endParaRPr lang="da-DK" dirty="0"/>
          </a:p>
        </p:txBody>
      </p:sp>
      <p:sp>
        <p:nvSpPr>
          <p:cNvPr id="5" name="FLD_PresentationTitle"/>
          <p:cNvSpPr>
            <a:spLocks noGrp="1"/>
          </p:cNvSpPr>
          <p:nvPr>
            <p:ph type="ftr" sz="quarter" idx="11"/>
          </p:nvPr>
        </p:nvSpPr>
        <p:spPr/>
        <p:txBody>
          <a:bodyPr/>
          <a:lstStyle>
            <a:lvl1pPr>
              <a:defRPr>
                <a:solidFill>
                  <a:schemeClr val="tx1"/>
                </a:solidFill>
              </a:defRPr>
            </a:lvl1pPr>
          </a:lstStyle>
          <a:p>
            <a:endParaRPr lang="da-DK" dirty="0"/>
          </a:p>
        </p:txBody>
      </p:sp>
      <p:sp>
        <p:nvSpPr>
          <p:cNvPr id="13" name="Pladsholder til billede 12">
            <a:extLst>
              <a:ext uri="{FF2B5EF4-FFF2-40B4-BE49-F238E27FC236}">
                <a16:creationId xmlns:a16="http://schemas.microsoft.com/office/drawing/2014/main" id="{6568CA28-B370-443C-BE92-51AA143C81D7}"/>
              </a:ext>
            </a:extLst>
          </p:cNvPr>
          <p:cNvSpPr>
            <a:spLocks noGrp="1"/>
          </p:cNvSpPr>
          <p:nvPr>
            <p:ph type="pic" sz="quarter" idx="14"/>
          </p:nvPr>
        </p:nvSpPr>
        <p:spPr>
          <a:xfrm>
            <a:off x="5735638" y="1268413"/>
            <a:ext cx="5830887" cy="4414837"/>
          </a:xfrm>
        </p:spPr>
        <p:txBody>
          <a:bodyPr/>
          <a:lstStyle>
            <a:lvl1pPr marL="0" indent="0">
              <a:buNone/>
              <a:defRPr/>
            </a:lvl1pPr>
          </a:lstStyle>
          <a:p>
            <a:r>
              <a:rPr lang="da-DK"/>
              <a:t>Klik på ikonet for at tilføje et billede</a:t>
            </a:r>
            <a:endParaRPr lang="da-DK" dirty="0"/>
          </a:p>
        </p:txBody>
      </p:sp>
      <p:sp>
        <p:nvSpPr>
          <p:cNvPr id="17" name="Rektangel 16">
            <a:extLst>
              <a:ext uri="{FF2B5EF4-FFF2-40B4-BE49-F238E27FC236}">
                <a16:creationId xmlns:a16="http://schemas.microsoft.com/office/drawing/2014/main" id="{24496B34-36B6-43FF-8E14-C404495F25F0}"/>
              </a:ext>
            </a:extLst>
          </p:cNvPr>
          <p:cNvSpPr/>
          <p:nvPr userDrawn="1"/>
        </p:nvSpPr>
        <p:spPr>
          <a:xfrm>
            <a:off x="0" y="-2318"/>
            <a:ext cx="683568" cy="6174000"/>
          </a:xfrm>
          <a:prstGeom prst="rect">
            <a:avLst/>
          </a:prstGeom>
          <a:solidFill>
            <a:srgbClr val="C0A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solidFill>
                <a:schemeClr val="accent4"/>
              </a:solidFill>
            </a:endParaRPr>
          </a:p>
        </p:txBody>
      </p:sp>
      <p:sp>
        <p:nvSpPr>
          <p:cNvPr id="18" name="Rektangel 17">
            <a:extLst>
              <a:ext uri="{FF2B5EF4-FFF2-40B4-BE49-F238E27FC236}">
                <a16:creationId xmlns:a16="http://schemas.microsoft.com/office/drawing/2014/main" id="{B275420E-D99F-4597-B17D-CBE0E7FE3DC5}"/>
              </a:ext>
            </a:extLst>
          </p:cNvPr>
          <p:cNvSpPr/>
          <p:nvPr userDrawn="1"/>
        </p:nvSpPr>
        <p:spPr>
          <a:xfrm>
            <a:off x="0" y="6170399"/>
            <a:ext cx="683568" cy="6876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solidFill>
                <a:schemeClr val="accent1"/>
              </a:solidFill>
            </a:endParaRPr>
          </a:p>
        </p:txBody>
      </p:sp>
      <p:pic>
        <p:nvPicPr>
          <p:cNvPr id="9" name="LogoH">
            <a:extLst>
              <a:ext uri="{FF2B5EF4-FFF2-40B4-BE49-F238E27FC236}">
                <a16:creationId xmlns:a16="http://schemas.microsoft.com/office/drawing/2014/main" id="{7312F55F-2C98-4792-955A-59BD7EA605CF}"/>
              </a:ext>
            </a:extLst>
          </p:cNvPr>
          <p:cNvPicPr>
            <a:picLocks noChangeAspect="1"/>
          </p:cNvPicPr>
          <p:nvPr userDrawn="1"/>
        </p:nvPicPr>
        <p:blipFill>
          <a:blip r:embed="rId2"/>
          <a:stretch>
            <a:fillRect/>
          </a:stretch>
        </p:blipFill>
        <p:spPr>
          <a:xfrm>
            <a:off x="457200" y="5720400"/>
            <a:ext cx="687600" cy="687600"/>
          </a:xfrm>
          <a:prstGeom prst="rect">
            <a:avLst/>
          </a:prstGeom>
        </p:spPr>
      </p:pic>
      <p:pic>
        <p:nvPicPr>
          <p:cNvPr id="10" name="Region">
            <a:extLst>
              <a:ext uri="{FF2B5EF4-FFF2-40B4-BE49-F238E27FC236}">
                <a16:creationId xmlns:a16="http://schemas.microsoft.com/office/drawing/2014/main" id="{6E8307BA-3F95-41AF-99C4-1BDEF1C6256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spTree>
    <p:extLst>
      <p:ext uri="{BB962C8B-B14F-4D97-AF65-F5344CB8AC3E}">
        <p14:creationId xmlns:p14="http://schemas.microsoft.com/office/powerpoint/2010/main" val="410806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tart">
    <p:bg>
      <p:bgPr>
        <a:solidFill>
          <a:schemeClr val="bg1"/>
        </a:solidFill>
        <a:effectLst/>
      </p:bgPr>
    </p:bg>
    <p:spTree>
      <p:nvGrpSpPr>
        <p:cNvPr id="1" name=""/>
        <p:cNvGrpSpPr/>
        <p:nvPr/>
      </p:nvGrpSpPr>
      <p:grpSpPr>
        <a:xfrm>
          <a:off x="0" y="0"/>
          <a:ext cx="0" cy="0"/>
          <a:chOff x="0" y="0"/>
          <a:chExt cx="0" cy="0"/>
        </a:xfrm>
      </p:grpSpPr>
      <p:sp>
        <p:nvSpPr>
          <p:cNvPr id="10" name="Rektangel 9"/>
          <p:cNvSpPr/>
          <p:nvPr userDrawn="1"/>
        </p:nvSpPr>
        <p:spPr>
          <a:xfrm>
            <a:off x="577" y="2035579"/>
            <a:ext cx="12191423" cy="48224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800" dirty="0"/>
          </a:p>
        </p:txBody>
      </p:sp>
      <p:sp>
        <p:nvSpPr>
          <p:cNvPr id="16" name="Rektangel 15">
            <a:extLst>
              <a:ext uri="{FF2B5EF4-FFF2-40B4-BE49-F238E27FC236}">
                <a16:creationId xmlns:a16="http://schemas.microsoft.com/office/drawing/2014/main" id="{6FE3FCBE-7A9B-4BC2-9429-CCCA46004F45}"/>
              </a:ext>
            </a:extLst>
          </p:cNvPr>
          <p:cNvSpPr/>
          <p:nvPr userDrawn="1"/>
        </p:nvSpPr>
        <p:spPr>
          <a:xfrm>
            <a:off x="0" y="0"/>
            <a:ext cx="683568" cy="20371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p>
        </p:txBody>
      </p:sp>
      <p:sp>
        <p:nvSpPr>
          <p:cNvPr id="17" name="Rektangel 16">
            <a:extLst>
              <a:ext uri="{FF2B5EF4-FFF2-40B4-BE49-F238E27FC236}">
                <a16:creationId xmlns:a16="http://schemas.microsoft.com/office/drawing/2014/main" id="{061B6317-BB89-4587-ABBB-0FBC1951331F}"/>
              </a:ext>
            </a:extLst>
          </p:cNvPr>
          <p:cNvSpPr/>
          <p:nvPr userDrawn="1"/>
        </p:nvSpPr>
        <p:spPr>
          <a:xfrm>
            <a:off x="0" y="2035579"/>
            <a:ext cx="683568" cy="4822421"/>
          </a:xfrm>
          <a:prstGeom prst="rect">
            <a:avLst/>
          </a:prstGeom>
          <a:solidFill>
            <a:srgbClr val="C0CE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solidFill>
                <a:schemeClr val="tx2"/>
              </a:solidFill>
            </a:endParaRPr>
          </a:p>
        </p:txBody>
      </p:sp>
      <p:pic>
        <p:nvPicPr>
          <p:cNvPr id="274491114" name="LogoHFront"/>
          <p:cNvPicPr>
            <a:picLocks noChangeAspect="1"/>
          </p:cNvPicPr>
          <p:nvPr/>
        </p:nvPicPr>
        <p:blipFill>
          <a:blip r:embed="rId2"/>
          <a:stretch>
            <a:fillRect/>
          </a:stretch>
        </p:blipFill>
        <p:spPr>
          <a:xfrm>
            <a:off x="457200" y="1584000"/>
            <a:ext cx="687600" cy="687600"/>
          </a:xfrm>
          <a:prstGeom prst="rect">
            <a:avLst/>
          </a:prstGeom>
        </p:spPr>
      </p:pic>
      <p:pic>
        <p:nvPicPr>
          <p:cNvPr id="25" name="Region">
            <a:extLst>
              <a:ext uri="{FF2B5EF4-FFF2-40B4-BE49-F238E27FC236}">
                <a16:creationId xmlns:a16="http://schemas.microsoft.com/office/drawing/2014/main" id="{55FD13A4-D9BD-4B21-9B2C-0F540E45261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3732" y="1629407"/>
            <a:ext cx="116417" cy="594784"/>
          </a:xfrm>
          <a:prstGeom prst="rect">
            <a:avLst/>
          </a:prstGeom>
        </p:spPr>
      </p:pic>
      <p:pic>
        <p:nvPicPr>
          <p:cNvPr id="689823844" name="LogoGCMaster"/>
          <p:cNvPicPr>
            <a:picLocks noChangeAspect="1"/>
          </p:cNvPicPr>
          <p:nvPr/>
        </p:nvPicPr>
        <p:blipFill>
          <a:blip r:embed="rId4"/>
          <a:stretch>
            <a:fillRect/>
          </a:stretch>
        </p:blipFill>
        <p:spPr>
          <a:xfrm>
            <a:off x="5774400" y="6314400"/>
            <a:ext cx="421200" cy="421200"/>
          </a:xfrm>
          <a:prstGeom prst="rect">
            <a:avLst/>
          </a:prstGeom>
        </p:spPr>
      </p:pic>
      <p:sp>
        <p:nvSpPr>
          <p:cNvPr id="14" name="Titel 1">
            <a:extLst>
              <a:ext uri="{FF2B5EF4-FFF2-40B4-BE49-F238E27FC236}">
                <a16:creationId xmlns:a16="http://schemas.microsoft.com/office/drawing/2014/main" id="{3F99772F-167D-4D0E-AD7E-678A1FF14553}"/>
              </a:ext>
            </a:extLst>
          </p:cNvPr>
          <p:cNvSpPr>
            <a:spLocks noGrp="1"/>
          </p:cNvSpPr>
          <p:nvPr>
            <p:ph type="title" hasCustomPrompt="1"/>
          </p:nvPr>
        </p:nvSpPr>
        <p:spPr>
          <a:xfrm>
            <a:off x="1366839" y="2753755"/>
            <a:ext cx="5809281" cy="1981738"/>
          </a:xfrm>
        </p:spPr>
        <p:txBody>
          <a:bodyPr anchor="t" anchorCtr="0"/>
          <a:lstStyle>
            <a:lvl1pPr>
              <a:defRPr sz="3800">
                <a:solidFill>
                  <a:schemeClr val="bg1"/>
                </a:solidFill>
              </a:defRPr>
            </a:lvl1pPr>
          </a:lstStyle>
          <a:p>
            <a:r>
              <a:rPr lang="da-DK" dirty="0"/>
              <a:t>Overskrift 38pt skrives heri to eller flere linjer</a:t>
            </a:r>
          </a:p>
        </p:txBody>
      </p:sp>
      <p:sp>
        <p:nvSpPr>
          <p:cNvPr id="15" name="Undertitel 2">
            <a:extLst>
              <a:ext uri="{FF2B5EF4-FFF2-40B4-BE49-F238E27FC236}">
                <a16:creationId xmlns:a16="http://schemas.microsoft.com/office/drawing/2014/main" id="{4A9101A9-25CE-4FD0-82A5-54F08A1318B2}"/>
              </a:ext>
            </a:extLst>
          </p:cNvPr>
          <p:cNvSpPr>
            <a:spLocks noGrp="1"/>
          </p:cNvSpPr>
          <p:nvPr>
            <p:ph type="subTitle" idx="1" hasCustomPrompt="1"/>
          </p:nvPr>
        </p:nvSpPr>
        <p:spPr>
          <a:xfrm>
            <a:off x="1366841" y="5134296"/>
            <a:ext cx="5809280" cy="888504"/>
          </a:xfrm>
        </p:spPr>
        <p:txBody>
          <a:bodyPr/>
          <a:lstStyle>
            <a:lvl1pPr marL="0" indent="0" algn="l">
              <a:lnSpc>
                <a:spcPct val="89000"/>
              </a:lnSpc>
              <a:buNone/>
              <a:defRPr sz="20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Underoverskrift 20pt skrives her i to linjer eller max tre linjer</a:t>
            </a:r>
          </a:p>
        </p:txBody>
      </p:sp>
      <p:sp>
        <p:nvSpPr>
          <p:cNvPr id="20" name="USR_Name">
            <a:extLst>
              <a:ext uri="{FF2B5EF4-FFF2-40B4-BE49-F238E27FC236}">
                <a16:creationId xmlns:a16="http://schemas.microsoft.com/office/drawing/2014/main" id="{5CBF8278-F715-46D9-90BC-326579266F2A}"/>
              </a:ext>
            </a:extLst>
          </p:cNvPr>
          <p:cNvSpPr>
            <a:spLocks noGrp="1"/>
          </p:cNvSpPr>
          <p:nvPr>
            <p:ph type="dt" sz="half" idx="10"/>
          </p:nvPr>
        </p:nvSpPr>
        <p:spPr>
          <a:xfrm>
            <a:off x="5231903" y="6289200"/>
            <a:ext cx="1931813" cy="180000"/>
          </a:xfrm>
        </p:spPr>
        <p:txBody>
          <a:bodyPr/>
          <a:lstStyle>
            <a:lvl1pPr>
              <a:defRPr>
                <a:solidFill>
                  <a:schemeClr val="bg1"/>
                </a:solidFill>
              </a:defRPr>
            </a:lvl1pPr>
          </a:lstStyle>
          <a:p>
            <a:endParaRPr lang="da-DK" dirty="0"/>
          </a:p>
        </p:txBody>
      </p:sp>
      <p:sp>
        <p:nvSpPr>
          <p:cNvPr id="21" name="FLD_PresentationTitle">
            <a:extLst>
              <a:ext uri="{FF2B5EF4-FFF2-40B4-BE49-F238E27FC236}">
                <a16:creationId xmlns:a16="http://schemas.microsoft.com/office/drawing/2014/main" id="{A12DFA44-77EC-43D2-8034-D704490F8123}"/>
              </a:ext>
            </a:extLst>
          </p:cNvPr>
          <p:cNvSpPr>
            <a:spLocks noGrp="1"/>
          </p:cNvSpPr>
          <p:nvPr>
            <p:ph type="ftr" sz="quarter" idx="11"/>
          </p:nvPr>
        </p:nvSpPr>
        <p:spPr>
          <a:xfrm>
            <a:off x="1366838" y="6290559"/>
            <a:ext cx="3780000" cy="180000"/>
          </a:xfrm>
        </p:spPr>
        <p:txBody>
          <a:bodyPr/>
          <a:lstStyle>
            <a:lvl1pPr>
              <a:defRPr>
                <a:solidFill>
                  <a:schemeClr val="bg1"/>
                </a:solidFill>
              </a:defRPr>
            </a:lvl1pPr>
          </a:lstStyle>
          <a:p>
            <a:endParaRPr lang="da-DK" dirty="0"/>
          </a:p>
        </p:txBody>
      </p:sp>
      <p:pic>
        <p:nvPicPr>
          <p:cNvPr id="6" name="Billede 5" descr="Et billede, der indeholder legetøj&#10;&#10;Automatisk genereret beskrivelse">
            <a:extLst>
              <a:ext uri="{FF2B5EF4-FFF2-40B4-BE49-F238E27FC236}">
                <a16:creationId xmlns:a16="http://schemas.microsoft.com/office/drawing/2014/main" id="{6282C794-E24A-4FF7-A3E7-C544221B28C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91" y="0"/>
            <a:ext cx="12177217" cy="6858000"/>
          </a:xfrm>
          <a:prstGeom prst="rect">
            <a:avLst/>
          </a:prstGeom>
        </p:spPr>
      </p:pic>
    </p:spTree>
    <p:extLst>
      <p:ext uri="{BB962C8B-B14F-4D97-AF65-F5344CB8AC3E}">
        <p14:creationId xmlns:p14="http://schemas.microsoft.com/office/powerpoint/2010/main" val="1080967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o tekstspalter">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0DF45A3D-AE56-4234-8703-C4B60F1254D4}"/>
              </a:ext>
            </a:extLst>
          </p:cNvPr>
          <p:cNvSpPr/>
          <p:nvPr userDrawn="1"/>
        </p:nvSpPr>
        <p:spPr>
          <a:xfrm>
            <a:off x="611560" y="6176319"/>
            <a:ext cx="11580439" cy="68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title" hasCustomPrompt="1"/>
          </p:nvPr>
        </p:nvSpPr>
        <p:spPr>
          <a:xfrm>
            <a:off x="1366837" y="1268760"/>
            <a:ext cx="9512590" cy="828000"/>
          </a:xfrm>
        </p:spPr>
        <p:txBody>
          <a:bodyPr/>
          <a:lstStyle>
            <a:lvl1pPr>
              <a:defRPr>
                <a:solidFill>
                  <a:schemeClr val="tx1"/>
                </a:solidFill>
              </a:defRPr>
            </a:lvl1pPr>
          </a:lstStyle>
          <a:p>
            <a:r>
              <a:rPr lang="da-DK" dirty="0"/>
              <a:t>Overskrift 28pt i max. to linjer </a:t>
            </a:r>
            <a:br>
              <a:rPr lang="da-DK" dirty="0"/>
            </a:br>
            <a:r>
              <a:rPr lang="da-DK" dirty="0"/>
              <a:t>teksten vokser opad</a:t>
            </a:r>
          </a:p>
        </p:txBody>
      </p:sp>
      <p:sp>
        <p:nvSpPr>
          <p:cNvPr id="6" name="Pladsholder til diasnummer 5"/>
          <p:cNvSpPr>
            <a:spLocks noGrp="1"/>
          </p:cNvSpPr>
          <p:nvPr>
            <p:ph type="sldNum" sz="quarter" idx="12"/>
          </p:nvPr>
        </p:nvSpPr>
        <p:spPr>
          <a:xfrm>
            <a:off x="10192041" y="6288074"/>
            <a:ext cx="687386" cy="180000"/>
          </a:xfrm>
        </p:spPr>
        <p:txBody>
          <a:bodyPr/>
          <a:lstStyle>
            <a:lvl1pPr>
              <a:defRPr>
                <a:solidFill>
                  <a:schemeClr val="bg1"/>
                </a:solidFill>
              </a:defRPr>
            </a:lvl1pPr>
          </a:lstStyle>
          <a:p>
            <a:fld id="{667EC89C-17A0-4E64-A6D2-B825673CEEDF}" type="slidenum">
              <a:rPr lang="da-DK" smtClean="0"/>
              <a:pPr/>
              <a:t>‹nr.›</a:t>
            </a:fld>
            <a:endParaRPr lang="da-DK" dirty="0"/>
          </a:p>
        </p:txBody>
      </p:sp>
      <p:sp>
        <p:nvSpPr>
          <p:cNvPr id="7" name="Pladsholder til indhold 6"/>
          <p:cNvSpPr>
            <a:spLocks noGrp="1"/>
          </p:cNvSpPr>
          <p:nvPr>
            <p:ph sz="quarter" idx="13" hasCustomPrompt="1"/>
          </p:nvPr>
        </p:nvSpPr>
        <p:spPr>
          <a:xfrm>
            <a:off x="1366837" y="2386699"/>
            <a:ext cx="9512590" cy="3296556"/>
          </a:xfrm>
        </p:spPr>
        <p:txBody>
          <a:bodyPr numCol="2"/>
          <a:lstStyle>
            <a:lvl1pPr marL="0" indent="0">
              <a:buClr>
                <a:srgbClr val="BBB487"/>
              </a:buClr>
              <a:buNone/>
              <a:defRPr sz="2200"/>
            </a:lvl1pPr>
            <a:lvl2pPr marL="450000" indent="-108000">
              <a:buClr>
                <a:srgbClr val="BBB487"/>
              </a:buClr>
              <a:defRPr sz="1600"/>
            </a:lvl2pPr>
            <a:lvl3pPr marL="810000" indent="-108000">
              <a:buClr>
                <a:srgbClr val="BBB487"/>
              </a:buClr>
              <a:defRPr sz="1400"/>
            </a:lvl3pPr>
            <a:lvl4pPr marL="1152000" indent="-90000">
              <a:buClr>
                <a:srgbClr val="BBB487"/>
              </a:buClr>
              <a:defRPr sz="1200"/>
            </a:lvl4pPr>
            <a:lvl5pPr marL="1512000" indent="-90000">
              <a:buClr>
                <a:srgbClr val="BBB487"/>
              </a:buClr>
              <a:defRPr sz="1000"/>
            </a:lvl5pPr>
            <a:lvl6pPr marL="1872000">
              <a:buClr>
                <a:srgbClr val="BBB487"/>
              </a:buClr>
              <a:defRPr sz="1000"/>
            </a:lvl6pPr>
            <a:lvl7pPr marL="2232000">
              <a:buClr>
                <a:srgbClr val="BBB487"/>
              </a:buClr>
              <a:defRPr sz="1000"/>
            </a:lvl7pPr>
            <a:lvl8pPr marL="2592000">
              <a:buClr>
                <a:srgbClr val="BBB487"/>
              </a:buClr>
              <a:defRPr/>
            </a:lvl8pPr>
            <a:lvl9pPr marL="2952000">
              <a:buClr>
                <a:srgbClr val="BBB487"/>
              </a:buClr>
              <a:defRPr sz="1000"/>
            </a:lvl9pPr>
          </a:lstStyle>
          <a:p>
            <a:pPr lvl="0"/>
            <a:r>
              <a:rPr lang="da-DK" dirty="0"/>
              <a:t>Brødtekst 22pt skrives her i to spalter</a:t>
            </a:r>
          </a:p>
        </p:txBody>
      </p:sp>
      <p:sp>
        <p:nvSpPr>
          <p:cNvPr id="4" name="USR_Name"/>
          <p:cNvSpPr>
            <a:spLocks noGrp="1"/>
          </p:cNvSpPr>
          <p:nvPr>
            <p:ph type="dt" sz="half" idx="10"/>
          </p:nvPr>
        </p:nvSpPr>
        <p:spPr/>
        <p:txBody>
          <a:bodyPr/>
          <a:lstStyle>
            <a:lvl1pPr>
              <a:defRPr>
                <a:solidFill>
                  <a:schemeClr val="bg1"/>
                </a:solidFill>
              </a:defRPr>
            </a:lvl1pPr>
          </a:lstStyle>
          <a:p>
            <a:endParaRPr lang="da-DK" dirty="0"/>
          </a:p>
        </p:txBody>
      </p:sp>
      <p:sp>
        <p:nvSpPr>
          <p:cNvPr id="5" name="FLD_PresentationTitle"/>
          <p:cNvSpPr>
            <a:spLocks noGrp="1"/>
          </p:cNvSpPr>
          <p:nvPr>
            <p:ph type="ftr" sz="quarter" idx="11"/>
          </p:nvPr>
        </p:nvSpPr>
        <p:spPr/>
        <p:txBody>
          <a:bodyPr/>
          <a:lstStyle>
            <a:lvl1pPr>
              <a:defRPr>
                <a:solidFill>
                  <a:schemeClr val="bg1"/>
                </a:solidFill>
              </a:defRPr>
            </a:lvl1pPr>
          </a:lstStyle>
          <a:p>
            <a:endParaRPr lang="da-DK" dirty="0"/>
          </a:p>
        </p:txBody>
      </p:sp>
      <p:sp>
        <p:nvSpPr>
          <p:cNvPr id="12" name="Rektangel 11">
            <a:extLst>
              <a:ext uri="{FF2B5EF4-FFF2-40B4-BE49-F238E27FC236}">
                <a16:creationId xmlns:a16="http://schemas.microsoft.com/office/drawing/2014/main" id="{4BF5D98E-B5A5-4849-83AB-FA2F57F44051}"/>
              </a:ext>
            </a:extLst>
          </p:cNvPr>
          <p:cNvSpPr/>
          <p:nvPr userDrawn="1"/>
        </p:nvSpPr>
        <p:spPr>
          <a:xfrm>
            <a:off x="0" y="-2318"/>
            <a:ext cx="683568" cy="617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solidFill>
                <a:schemeClr val="accent4"/>
              </a:solidFill>
            </a:endParaRPr>
          </a:p>
        </p:txBody>
      </p:sp>
      <p:sp>
        <p:nvSpPr>
          <p:cNvPr id="13" name="Rektangel 12">
            <a:extLst>
              <a:ext uri="{FF2B5EF4-FFF2-40B4-BE49-F238E27FC236}">
                <a16:creationId xmlns:a16="http://schemas.microsoft.com/office/drawing/2014/main" id="{CCF8D13E-8082-46B7-9EE9-63BB407A1354}"/>
              </a:ext>
            </a:extLst>
          </p:cNvPr>
          <p:cNvSpPr/>
          <p:nvPr userDrawn="1"/>
        </p:nvSpPr>
        <p:spPr>
          <a:xfrm>
            <a:off x="0" y="6170399"/>
            <a:ext cx="683568" cy="687601"/>
          </a:xfrm>
          <a:prstGeom prst="rect">
            <a:avLst/>
          </a:prstGeom>
          <a:solidFill>
            <a:srgbClr val="C0CE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solidFill>
                <a:schemeClr val="accent1"/>
              </a:solidFill>
            </a:endParaRPr>
          </a:p>
        </p:txBody>
      </p:sp>
      <p:pic>
        <p:nvPicPr>
          <p:cNvPr id="9" name="LogoH">
            <a:extLst>
              <a:ext uri="{FF2B5EF4-FFF2-40B4-BE49-F238E27FC236}">
                <a16:creationId xmlns:a16="http://schemas.microsoft.com/office/drawing/2014/main" id="{7312F55F-2C98-4792-955A-59BD7EA605CF}"/>
              </a:ext>
            </a:extLst>
          </p:cNvPr>
          <p:cNvPicPr>
            <a:picLocks noChangeAspect="1"/>
          </p:cNvPicPr>
          <p:nvPr userDrawn="1"/>
        </p:nvPicPr>
        <p:blipFill>
          <a:blip r:embed="rId2"/>
          <a:stretch>
            <a:fillRect/>
          </a:stretch>
        </p:blipFill>
        <p:spPr>
          <a:xfrm>
            <a:off x="457200" y="5720400"/>
            <a:ext cx="687600" cy="687600"/>
          </a:xfrm>
          <a:prstGeom prst="rect">
            <a:avLst/>
          </a:prstGeom>
        </p:spPr>
      </p:pic>
      <p:pic>
        <p:nvPicPr>
          <p:cNvPr id="10" name="Region">
            <a:extLst>
              <a:ext uri="{FF2B5EF4-FFF2-40B4-BE49-F238E27FC236}">
                <a16:creationId xmlns:a16="http://schemas.microsoft.com/office/drawing/2014/main" id="{6E8307BA-3F95-41AF-99C4-1BDEF1C6256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pic>
        <p:nvPicPr>
          <p:cNvPr id="8" name="Billede 7">
            <a:extLst>
              <a:ext uri="{FF2B5EF4-FFF2-40B4-BE49-F238E27FC236}">
                <a16:creationId xmlns:a16="http://schemas.microsoft.com/office/drawing/2014/main" id="{C6BE43BA-A3EA-41C4-A198-FB8DFB46124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1344" y="0"/>
            <a:ext cx="12186138" cy="6858000"/>
          </a:xfrm>
          <a:prstGeom prst="rect">
            <a:avLst/>
          </a:prstGeom>
        </p:spPr>
      </p:pic>
    </p:spTree>
    <p:extLst>
      <p:ext uri="{BB962C8B-B14F-4D97-AF65-F5344CB8AC3E}">
        <p14:creationId xmlns:p14="http://schemas.microsoft.com/office/powerpoint/2010/main" val="193545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Èn tekstspalte, hvid baggrund billede">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1A22D35E-FA62-4CE1-A060-FA3E0291A856}"/>
              </a:ext>
            </a:extLst>
          </p:cNvPr>
          <p:cNvSpPr/>
          <p:nvPr userDrawn="1"/>
        </p:nvSpPr>
        <p:spPr>
          <a:xfrm>
            <a:off x="611560" y="6176319"/>
            <a:ext cx="11580439" cy="68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p:cNvSpPr>
            <a:spLocks noGrp="1"/>
          </p:cNvSpPr>
          <p:nvPr>
            <p:ph type="title" hasCustomPrompt="1"/>
          </p:nvPr>
        </p:nvSpPr>
        <p:spPr>
          <a:xfrm>
            <a:off x="1366837" y="1268760"/>
            <a:ext cx="3721051" cy="828000"/>
          </a:xfrm>
        </p:spPr>
        <p:txBody>
          <a:bodyPr/>
          <a:lstStyle>
            <a:lvl1pPr>
              <a:defRPr>
                <a:solidFill>
                  <a:schemeClr val="tx1"/>
                </a:solidFill>
              </a:defRPr>
            </a:lvl1pPr>
          </a:lstStyle>
          <a:p>
            <a:r>
              <a:rPr lang="da-DK" dirty="0"/>
              <a:t>Overskrift 28pt i en eller to linjer</a:t>
            </a:r>
          </a:p>
        </p:txBody>
      </p:sp>
      <p:sp>
        <p:nvSpPr>
          <p:cNvPr id="6" name="Pladsholder til diasnummer 5"/>
          <p:cNvSpPr>
            <a:spLocks noGrp="1"/>
          </p:cNvSpPr>
          <p:nvPr>
            <p:ph type="sldNum" sz="quarter" idx="12"/>
          </p:nvPr>
        </p:nvSpPr>
        <p:spPr/>
        <p:txBody>
          <a:bodyPr/>
          <a:lstStyle>
            <a:lvl1pPr>
              <a:defRPr>
                <a:solidFill>
                  <a:schemeClr val="bg1"/>
                </a:solidFill>
              </a:defRPr>
            </a:lvl1pPr>
          </a:lstStyle>
          <a:p>
            <a:fld id="{667EC89C-17A0-4E64-A6D2-B825673CEEDF}" type="slidenum">
              <a:rPr lang="da-DK" smtClean="0"/>
              <a:pPr/>
              <a:t>‹nr.›</a:t>
            </a:fld>
            <a:endParaRPr lang="da-DK" dirty="0"/>
          </a:p>
        </p:txBody>
      </p:sp>
      <p:sp>
        <p:nvSpPr>
          <p:cNvPr id="7" name="Pladsholder til indhold 6"/>
          <p:cNvSpPr>
            <a:spLocks noGrp="1"/>
          </p:cNvSpPr>
          <p:nvPr>
            <p:ph sz="quarter" idx="13" hasCustomPrompt="1"/>
          </p:nvPr>
        </p:nvSpPr>
        <p:spPr>
          <a:xfrm>
            <a:off x="1366837" y="2386699"/>
            <a:ext cx="3721051" cy="3296556"/>
          </a:xfrm>
        </p:spPr>
        <p:txBody>
          <a:bodyPr numCol="1"/>
          <a:lstStyle>
            <a:lvl1pPr marL="0" indent="0">
              <a:buClr>
                <a:srgbClr val="BBB487"/>
              </a:buClr>
              <a:buNone/>
              <a:defRPr sz="2200"/>
            </a:lvl1pPr>
            <a:lvl2pPr marL="450000" indent="-108000">
              <a:buClr>
                <a:srgbClr val="BBB487"/>
              </a:buClr>
              <a:defRPr sz="1600"/>
            </a:lvl2pPr>
            <a:lvl3pPr marL="810000" indent="-108000">
              <a:buClr>
                <a:srgbClr val="BBB487"/>
              </a:buClr>
              <a:defRPr sz="1400"/>
            </a:lvl3pPr>
            <a:lvl4pPr marL="1152000" indent="-90000">
              <a:buClr>
                <a:srgbClr val="BBB487"/>
              </a:buClr>
              <a:defRPr sz="1200"/>
            </a:lvl4pPr>
            <a:lvl5pPr marL="1512000" indent="-90000">
              <a:buClr>
                <a:srgbClr val="BBB487"/>
              </a:buClr>
              <a:defRPr sz="1000"/>
            </a:lvl5pPr>
            <a:lvl6pPr marL="1872000">
              <a:buClr>
                <a:srgbClr val="BBB487"/>
              </a:buClr>
              <a:defRPr sz="1000"/>
            </a:lvl6pPr>
            <a:lvl7pPr marL="2232000">
              <a:buClr>
                <a:srgbClr val="BBB487"/>
              </a:buClr>
              <a:defRPr sz="1000"/>
            </a:lvl7pPr>
            <a:lvl8pPr marL="2592000">
              <a:buClr>
                <a:srgbClr val="BBB487"/>
              </a:buClr>
              <a:defRPr/>
            </a:lvl8pPr>
            <a:lvl9pPr marL="2952000">
              <a:buClr>
                <a:srgbClr val="BBB487"/>
              </a:buClr>
              <a:defRPr sz="1000"/>
            </a:lvl9pPr>
          </a:lstStyle>
          <a:p>
            <a:pPr lvl="0"/>
            <a:r>
              <a:rPr lang="da-DK" dirty="0"/>
              <a:t>Brødtekst 22pt skrives her</a:t>
            </a:r>
          </a:p>
        </p:txBody>
      </p:sp>
      <p:sp>
        <p:nvSpPr>
          <p:cNvPr id="4" name="USR_Name"/>
          <p:cNvSpPr>
            <a:spLocks noGrp="1"/>
          </p:cNvSpPr>
          <p:nvPr>
            <p:ph type="dt" sz="half" idx="10"/>
          </p:nvPr>
        </p:nvSpPr>
        <p:spPr/>
        <p:txBody>
          <a:bodyPr/>
          <a:lstStyle>
            <a:lvl1pPr>
              <a:defRPr>
                <a:solidFill>
                  <a:schemeClr val="bg1"/>
                </a:solidFill>
              </a:defRPr>
            </a:lvl1pPr>
          </a:lstStyle>
          <a:p>
            <a:endParaRPr lang="da-DK" dirty="0"/>
          </a:p>
        </p:txBody>
      </p:sp>
      <p:sp>
        <p:nvSpPr>
          <p:cNvPr id="5" name="FLD_PresentationTitle"/>
          <p:cNvSpPr>
            <a:spLocks noGrp="1"/>
          </p:cNvSpPr>
          <p:nvPr>
            <p:ph type="ftr" sz="quarter" idx="11"/>
          </p:nvPr>
        </p:nvSpPr>
        <p:spPr/>
        <p:txBody>
          <a:bodyPr/>
          <a:lstStyle>
            <a:lvl1pPr>
              <a:defRPr>
                <a:solidFill>
                  <a:schemeClr val="bg1"/>
                </a:solidFill>
              </a:defRPr>
            </a:lvl1pPr>
          </a:lstStyle>
          <a:p>
            <a:endParaRPr lang="da-DK" dirty="0"/>
          </a:p>
        </p:txBody>
      </p:sp>
      <p:sp>
        <p:nvSpPr>
          <p:cNvPr id="13" name="Pladsholder til billede 12">
            <a:extLst>
              <a:ext uri="{FF2B5EF4-FFF2-40B4-BE49-F238E27FC236}">
                <a16:creationId xmlns:a16="http://schemas.microsoft.com/office/drawing/2014/main" id="{6568CA28-B370-443C-BE92-51AA143C81D7}"/>
              </a:ext>
            </a:extLst>
          </p:cNvPr>
          <p:cNvSpPr>
            <a:spLocks noGrp="1"/>
          </p:cNvSpPr>
          <p:nvPr>
            <p:ph type="pic" sz="quarter" idx="14"/>
          </p:nvPr>
        </p:nvSpPr>
        <p:spPr>
          <a:xfrm>
            <a:off x="5735638" y="1268413"/>
            <a:ext cx="5830887" cy="4414837"/>
          </a:xfrm>
        </p:spPr>
        <p:txBody>
          <a:bodyPr/>
          <a:lstStyle>
            <a:lvl1pPr marL="0" indent="0">
              <a:buNone/>
              <a:defRPr/>
            </a:lvl1pPr>
          </a:lstStyle>
          <a:p>
            <a:r>
              <a:rPr lang="da-DK"/>
              <a:t>Klik på ikonet for at tilføje et billede</a:t>
            </a:r>
            <a:endParaRPr lang="da-DK" dirty="0"/>
          </a:p>
        </p:txBody>
      </p:sp>
      <p:sp>
        <p:nvSpPr>
          <p:cNvPr id="17" name="Rektangel 16">
            <a:extLst>
              <a:ext uri="{FF2B5EF4-FFF2-40B4-BE49-F238E27FC236}">
                <a16:creationId xmlns:a16="http://schemas.microsoft.com/office/drawing/2014/main" id="{24496B34-36B6-43FF-8E14-C404495F25F0}"/>
              </a:ext>
            </a:extLst>
          </p:cNvPr>
          <p:cNvSpPr/>
          <p:nvPr userDrawn="1"/>
        </p:nvSpPr>
        <p:spPr>
          <a:xfrm>
            <a:off x="0" y="-2318"/>
            <a:ext cx="683568" cy="617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solidFill>
                <a:schemeClr val="accent4"/>
              </a:solidFill>
            </a:endParaRPr>
          </a:p>
        </p:txBody>
      </p:sp>
      <p:sp>
        <p:nvSpPr>
          <p:cNvPr id="18" name="Rektangel 17">
            <a:extLst>
              <a:ext uri="{FF2B5EF4-FFF2-40B4-BE49-F238E27FC236}">
                <a16:creationId xmlns:a16="http://schemas.microsoft.com/office/drawing/2014/main" id="{B275420E-D99F-4597-B17D-CBE0E7FE3DC5}"/>
              </a:ext>
            </a:extLst>
          </p:cNvPr>
          <p:cNvSpPr/>
          <p:nvPr userDrawn="1"/>
        </p:nvSpPr>
        <p:spPr>
          <a:xfrm>
            <a:off x="0" y="6170399"/>
            <a:ext cx="683568" cy="687601"/>
          </a:xfrm>
          <a:prstGeom prst="rect">
            <a:avLst/>
          </a:prstGeom>
          <a:solidFill>
            <a:srgbClr val="C0CE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solidFill>
                <a:schemeClr val="accent1"/>
              </a:solidFill>
            </a:endParaRPr>
          </a:p>
        </p:txBody>
      </p:sp>
      <p:pic>
        <p:nvPicPr>
          <p:cNvPr id="9" name="LogoH">
            <a:extLst>
              <a:ext uri="{FF2B5EF4-FFF2-40B4-BE49-F238E27FC236}">
                <a16:creationId xmlns:a16="http://schemas.microsoft.com/office/drawing/2014/main" id="{7312F55F-2C98-4792-955A-59BD7EA605CF}"/>
              </a:ext>
            </a:extLst>
          </p:cNvPr>
          <p:cNvPicPr>
            <a:picLocks noChangeAspect="1"/>
          </p:cNvPicPr>
          <p:nvPr userDrawn="1"/>
        </p:nvPicPr>
        <p:blipFill>
          <a:blip r:embed="rId2"/>
          <a:stretch>
            <a:fillRect/>
          </a:stretch>
        </p:blipFill>
        <p:spPr>
          <a:xfrm>
            <a:off x="457200" y="5720400"/>
            <a:ext cx="687600" cy="687600"/>
          </a:xfrm>
          <a:prstGeom prst="rect">
            <a:avLst/>
          </a:prstGeom>
        </p:spPr>
      </p:pic>
      <p:pic>
        <p:nvPicPr>
          <p:cNvPr id="10" name="Region">
            <a:extLst>
              <a:ext uri="{FF2B5EF4-FFF2-40B4-BE49-F238E27FC236}">
                <a16:creationId xmlns:a16="http://schemas.microsoft.com/office/drawing/2014/main" id="{6E8307BA-3F95-41AF-99C4-1BDEF1C6256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3732" y="5763982"/>
            <a:ext cx="116417" cy="594784"/>
          </a:xfrm>
          <a:prstGeom prst="rect">
            <a:avLst/>
          </a:prstGeom>
        </p:spPr>
      </p:pic>
    </p:spTree>
    <p:extLst>
      <p:ext uri="{BB962C8B-B14F-4D97-AF65-F5344CB8AC3E}">
        <p14:creationId xmlns:p14="http://schemas.microsoft.com/office/powerpoint/2010/main" val="1268820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ktangel 22">
            <a:extLst>
              <a:ext uri="{FF2B5EF4-FFF2-40B4-BE49-F238E27FC236}">
                <a16:creationId xmlns:a16="http://schemas.microsoft.com/office/drawing/2014/main" id="{330815ED-7933-408B-A156-7FBAE79D7B99}"/>
              </a:ext>
            </a:extLst>
          </p:cNvPr>
          <p:cNvSpPr/>
          <p:nvPr userDrawn="1"/>
        </p:nvSpPr>
        <p:spPr>
          <a:xfrm>
            <a:off x="611560" y="6176319"/>
            <a:ext cx="11580439" cy="68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5" name="Rektangel 24">
            <a:extLst>
              <a:ext uri="{FF2B5EF4-FFF2-40B4-BE49-F238E27FC236}">
                <a16:creationId xmlns:a16="http://schemas.microsoft.com/office/drawing/2014/main" id="{BE040EA2-4256-4BD3-AD4C-B05747A6B830}"/>
              </a:ext>
            </a:extLst>
          </p:cNvPr>
          <p:cNvSpPr/>
          <p:nvPr userDrawn="1"/>
        </p:nvSpPr>
        <p:spPr>
          <a:xfrm>
            <a:off x="0" y="-2318"/>
            <a:ext cx="683568" cy="617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p>
        </p:txBody>
      </p:sp>
      <p:sp>
        <p:nvSpPr>
          <p:cNvPr id="21" name="Rektangel 20">
            <a:extLst>
              <a:ext uri="{FF2B5EF4-FFF2-40B4-BE49-F238E27FC236}">
                <a16:creationId xmlns:a16="http://schemas.microsoft.com/office/drawing/2014/main" id="{7ED0329B-931F-4499-9F33-BA1FE9A297AD}"/>
              </a:ext>
            </a:extLst>
          </p:cNvPr>
          <p:cNvSpPr/>
          <p:nvPr userDrawn="1"/>
        </p:nvSpPr>
        <p:spPr>
          <a:xfrm>
            <a:off x="0" y="6170399"/>
            <a:ext cx="683568" cy="68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da-DK" dirty="0"/>
          </a:p>
        </p:txBody>
      </p:sp>
      <p:sp>
        <p:nvSpPr>
          <p:cNvPr id="2" name="Pladsholder til titel 1"/>
          <p:cNvSpPr>
            <a:spLocks noGrp="1"/>
          </p:cNvSpPr>
          <p:nvPr>
            <p:ph type="title"/>
          </p:nvPr>
        </p:nvSpPr>
        <p:spPr>
          <a:xfrm>
            <a:off x="1366837" y="872078"/>
            <a:ext cx="8185547" cy="826910"/>
          </a:xfrm>
          <a:prstGeom prst="rect">
            <a:avLst/>
          </a:prstGeom>
        </p:spPr>
        <p:txBody>
          <a:bodyPr vert="horz" lIns="0" tIns="0" rIns="0" bIns="0" rtlCol="0" anchor="b" anchorCtr="0">
            <a:noAutofit/>
          </a:bodyPr>
          <a:lstStyle/>
          <a:p>
            <a:r>
              <a:rPr lang="da-DK" dirty="0"/>
              <a:t>Overskrift 28pt i max. to linjer </a:t>
            </a:r>
            <a:br>
              <a:rPr lang="da-DK" dirty="0"/>
            </a:br>
            <a:r>
              <a:rPr lang="da-DK" dirty="0"/>
              <a:t>teksten vokser opad</a:t>
            </a:r>
          </a:p>
        </p:txBody>
      </p:sp>
      <p:sp>
        <p:nvSpPr>
          <p:cNvPr id="3" name="Pladsholder til tekst 2"/>
          <p:cNvSpPr>
            <a:spLocks noGrp="1"/>
          </p:cNvSpPr>
          <p:nvPr>
            <p:ph type="body" idx="1"/>
          </p:nvPr>
        </p:nvSpPr>
        <p:spPr>
          <a:xfrm>
            <a:off x="1366837" y="1993525"/>
            <a:ext cx="8185547" cy="3491288"/>
          </a:xfrm>
          <a:prstGeom prst="rect">
            <a:avLst/>
          </a:prstGeom>
        </p:spPr>
        <p:txBody>
          <a:bodyPr vert="horz" lIns="0" tIns="0" rIns="0" bIns="0" rtlCol="0">
            <a:noAutofit/>
          </a:bodyPr>
          <a:lstStyle/>
          <a:p>
            <a:pPr lvl="0"/>
            <a:r>
              <a:rPr lang="da-DK" dirty="0"/>
              <a:t>Brødtekst 22pt skrives her</a:t>
            </a:r>
          </a:p>
          <a:p>
            <a:pPr lvl="1"/>
            <a:r>
              <a:rPr lang="da-DK" dirty="0"/>
              <a:t>Andet niveau</a:t>
            </a:r>
          </a:p>
          <a:p>
            <a:pPr lvl="2"/>
            <a:r>
              <a:rPr lang="da-DK" dirty="0"/>
              <a:t>Tredje niveau</a:t>
            </a:r>
          </a:p>
          <a:p>
            <a:pPr lvl="3"/>
            <a:r>
              <a:rPr lang="da-DK" dirty="0"/>
              <a:t>Fjerde niveau</a:t>
            </a:r>
          </a:p>
          <a:p>
            <a:pPr lvl="4"/>
            <a:r>
              <a:rPr lang="da-DK" dirty="0"/>
              <a:t>Femte niveau</a:t>
            </a:r>
          </a:p>
          <a:p>
            <a:pPr lvl="5"/>
            <a:r>
              <a:rPr lang="da-DK" dirty="0"/>
              <a:t>6 niveau</a:t>
            </a:r>
          </a:p>
          <a:p>
            <a:pPr lvl="6"/>
            <a:r>
              <a:rPr lang="da-DK" dirty="0"/>
              <a:t>7 niveau</a:t>
            </a:r>
          </a:p>
          <a:p>
            <a:pPr lvl="7"/>
            <a:r>
              <a:rPr lang="da-DK" dirty="0"/>
              <a:t>8 niveau</a:t>
            </a:r>
          </a:p>
          <a:p>
            <a:pPr lvl="8"/>
            <a:r>
              <a:rPr lang="da-DK" dirty="0"/>
              <a:t>9 niveau</a:t>
            </a:r>
          </a:p>
        </p:txBody>
      </p:sp>
      <p:sp>
        <p:nvSpPr>
          <p:cNvPr id="6" name="Pladsholder til diasnummer 5"/>
          <p:cNvSpPr>
            <a:spLocks noGrp="1"/>
          </p:cNvSpPr>
          <p:nvPr>
            <p:ph type="sldNum" sz="quarter" idx="4"/>
          </p:nvPr>
        </p:nvSpPr>
        <p:spPr>
          <a:xfrm>
            <a:off x="10879427" y="6288074"/>
            <a:ext cx="687386" cy="180000"/>
          </a:xfrm>
          <a:prstGeom prst="rect">
            <a:avLst/>
          </a:prstGeom>
        </p:spPr>
        <p:txBody>
          <a:bodyPr vert="horz" lIns="0" tIns="0" rIns="0" bIns="0" rtlCol="0" anchor="t" anchorCtr="0">
            <a:noAutofit/>
          </a:bodyPr>
          <a:lstStyle>
            <a:lvl1pPr algn="ctr">
              <a:defRPr lang="da-DK" sz="900" b="1" kern="1200" smtClean="0">
                <a:solidFill>
                  <a:schemeClr val="bg1"/>
                </a:solidFill>
                <a:latin typeface="+mn-lt"/>
                <a:ea typeface="+mn-ea"/>
                <a:cs typeface="+mn-cs"/>
              </a:defRPr>
            </a:lvl1pPr>
          </a:lstStyle>
          <a:p>
            <a:fld id="{0DAB5548-7253-48D6-B95B-F3D312A72220}" type="slidenum">
              <a:rPr lang="da-DK" smtClean="0"/>
              <a:pPr/>
              <a:t>‹nr.›</a:t>
            </a:fld>
            <a:endParaRPr lang="da-DK" dirty="0"/>
          </a:p>
        </p:txBody>
      </p:sp>
      <p:sp>
        <p:nvSpPr>
          <p:cNvPr id="5" name="FLD_PresentationTitle"/>
          <p:cNvSpPr>
            <a:spLocks noGrp="1"/>
          </p:cNvSpPr>
          <p:nvPr>
            <p:ph type="ftr" sz="quarter" idx="3"/>
          </p:nvPr>
        </p:nvSpPr>
        <p:spPr>
          <a:xfrm>
            <a:off x="1367999" y="6290559"/>
            <a:ext cx="3780000" cy="180000"/>
          </a:xfrm>
          <a:prstGeom prst="rect">
            <a:avLst/>
          </a:prstGeom>
        </p:spPr>
        <p:txBody>
          <a:bodyPr vert="horz" lIns="0" tIns="0" rIns="0" bIns="0" rtlCol="0" anchor="t" anchorCtr="0">
            <a:noAutofit/>
          </a:bodyPr>
          <a:lstStyle>
            <a:lvl1pPr algn="l">
              <a:defRPr lang="da-DK" sz="1000" kern="1200" dirty="0">
                <a:solidFill>
                  <a:schemeClr val="tx1"/>
                </a:solidFill>
                <a:latin typeface="+mn-lt"/>
                <a:ea typeface="+mn-ea"/>
                <a:cs typeface="+mn-cs"/>
              </a:defRPr>
            </a:lvl1pPr>
          </a:lstStyle>
          <a:p>
            <a:endParaRPr lang="da-DK" dirty="0"/>
          </a:p>
        </p:txBody>
      </p:sp>
      <p:sp>
        <p:nvSpPr>
          <p:cNvPr id="4" name="USR_Name"/>
          <p:cNvSpPr>
            <a:spLocks noGrp="1"/>
          </p:cNvSpPr>
          <p:nvPr>
            <p:ph type="dt" sz="half" idx="2"/>
          </p:nvPr>
        </p:nvSpPr>
        <p:spPr>
          <a:xfrm>
            <a:off x="5375920" y="6289200"/>
            <a:ext cx="3388800" cy="180000"/>
          </a:xfrm>
          <a:prstGeom prst="rect">
            <a:avLst/>
          </a:prstGeom>
        </p:spPr>
        <p:txBody>
          <a:bodyPr vert="horz" lIns="0" tIns="0" rIns="0" bIns="0" rtlCol="0" anchor="t" anchorCtr="0">
            <a:noAutofit/>
          </a:bodyPr>
          <a:lstStyle>
            <a:lvl1pPr algn="r">
              <a:defRPr sz="1000">
                <a:solidFill>
                  <a:schemeClr val="tx1"/>
                </a:solidFill>
              </a:defRPr>
            </a:lvl1pPr>
          </a:lstStyle>
          <a:p>
            <a:endParaRPr lang="da-DK" dirty="0"/>
          </a:p>
        </p:txBody>
      </p:sp>
      <p:sp>
        <p:nvSpPr>
          <p:cNvPr id="20" name="OFF_Virksomhed"/>
          <p:cNvSpPr txBox="1"/>
          <p:nvPr userDrawn="1"/>
        </p:nvSpPr>
        <p:spPr>
          <a:xfrm>
            <a:off x="1366838" y="207098"/>
            <a:ext cx="5148262" cy="215444"/>
          </a:xfrm>
          <a:prstGeom prst="rect">
            <a:avLst/>
          </a:prstGeom>
          <a:noFill/>
        </p:spPr>
        <p:txBody>
          <a:bodyPr wrap="square" lIns="0" tIns="0" rIns="0" bIns="0" rtlCol="0">
            <a:noAutofit/>
          </a:bodyPr>
          <a:lstStyle/>
          <a:p>
            <a:r>
              <a:rPr lang="da-DK" sz="1400" b="1" noProof="0" dirty="0">
                <a:solidFill>
                  <a:schemeClr val="bg1">
                    <a:lumMod val="50000"/>
                  </a:schemeClr>
                </a:solidFill>
                <a:latin typeface="Arial" panose="020B0604020202020204" pitchFamily="34" charset="0"/>
                <a:cs typeface="Arial" panose="020B0604020202020204" pitchFamily="34" charset="0"/>
              </a:rPr>
              <a:t>Region Hovedstaden</a:t>
            </a:r>
          </a:p>
        </p:txBody>
      </p:sp>
      <p:sp>
        <p:nvSpPr>
          <p:cNvPr id="15" name="USR_CenterFreeText" hidden="1"/>
          <p:cNvSpPr txBox="1">
            <a:spLocks/>
          </p:cNvSpPr>
          <p:nvPr userDrawn="1"/>
        </p:nvSpPr>
        <p:spPr>
          <a:xfrm>
            <a:off x="1366838" y="417600"/>
            <a:ext cx="5148262"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endParaRPr lang="da-DK" sz="1200" dirty="0"/>
          </a:p>
        </p:txBody>
      </p:sp>
      <p:sp>
        <p:nvSpPr>
          <p:cNvPr id="19" name="CEN_Center"/>
          <p:cNvSpPr txBox="1">
            <a:spLocks/>
          </p:cNvSpPr>
          <p:nvPr userDrawn="1"/>
        </p:nvSpPr>
        <p:spPr>
          <a:xfrm>
            <a:off x="1366838" y="417578"/>
            <a:ext cx="5148262" cy="422153"/>
          </a:xfrm>
          <a:prstGeom prst="rect">
            <a:avLst/>
          </a:prstGeom>
        </p:spPr>
        <p:txBody>
          <a:bodyPr lIns="0" tIns="0" rIns="0" bIns="0"/>
          <a:lstStyle>
            <a:lvl1pPr marL="0" indent="0" algn="l" defTabSz="914400" rtl="0" eaLnBrk="1" latinLnBrk="0" hangingPunct="1">
              <a:lnSpc>
                <a:spcPct val="100000"/>
              </a:lnSpc>
              <a:spcBef>
                <a:spcPts val="0"/>
              </a:spcBef>
              <a:spcAft>
                <a:spcPts val="1200"/>
              </a:spcAft>
              <a:buClr>
                <a:schemeClr val="accent6"/>
              </a:buClr>
              <a:buFont typeface="Arial" panose="020B0604020202020204" pitchFamily="34" charset="0"/>
              <a:buNone/>
              <a:defRPr lang="da-DK" sz="1200" b="1" kern="1200" baseline="0" dirty="0">
                <a:solidFill>
                  <a:srgbClr val="B3B3B3"/>
                </a:solidFill>
                <a:latin typeface="+mn-lt"/>
                <a:ea typeface="+mn-ea"/>
                <a:cs typeface="+mn-cs"/>
              </a:defRPr>
            </a:lvl1pPr>
            <a:lvl2pPr marL="504000" indent="-144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dirty="0" smtClean="0">
                <a:solidFill>
                  <a:schemeClr val="tx1"/>
                </a:solidFill>
                <a:latin typeface="+mn-lt"/>
                <a:ea typeface="+mn-ea"/>
                <a:cs typeface="+mn-cs"/>
              </a:defRPr>
            </a:lvl2pPr>
            <a:lvl3pPr marL="828000" indent="-126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dirty="0" smtClean="0">
                <a:solidFill>
                  <a:schemeClr val="tx1"/>
                </a:solidFill>
                <a:latin typeface="+mn-lt"/>
                <a:ea typeface="+mn-ea"/>
                <a:cs typeface="+mn-cs"/>
              </a:defRPr>
            </a:lvl3pPr>
            <a:lvl4pPr marL="118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dirty="0" smtClean="0">
                <a:solidFill>
                  <a:schemeClr val="tx1"/>
                </a:solidFill>
                <a:latin typeface="+mn-lt"/>
                <a:ea typeface="+mn-ea"/>
                <a:cs typeface="+mn-cs"/>
              </a:defRPr>
            </a:lvl4pPr>
            <a:lvl5pPr marL="1548000" indent="-108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dirty="0" smtClean="0">
                <a:solidFill>
                  <a:schemeClr val="tx1"/>
                </a:solidFill>
                <a:latin typeface="+mn-lt"/>
                <a:ea typeface="+mn-ea"/>
                <a:cs typeface="+mn-cs"/>
              </a:defRPr>
            </a:lvl5pPr>
            <a:lvl6pPr marL="1908000" indent="-9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dirty="0">
                <a:solidFill>
                  <a:schemeClr val="tx1"/>
                </a:solidFill>
                <a:latin typeface="+mn-lt"/>
                <a:ea typeface="+mn-ea"/>
                <a:cs typeface="+mn-cs"/>
              </a:defRPr>
            </a:lvl6pPr>
            <a:lvl7pPr marL="2268000" indent="-9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dirty="0">
                <a:solidFill>
                  <a:schemeClr val="tx1"/>
                </a:solidFill>
                <a:latin typeface="+mn-lt"/>
                <a:ea typeface="+mn-ea"/>
                <a:cs typeface="+mn-cs"/>
              </a:defRPr>
            </a:lvl7pPr>
            <a:lvl8pPr marL="2628000" indent="-9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dirty="0">
                <a:solidFill>
                  <a:schemeClr val="tx1"/>
                </a:solidFill>
                <a:latin typeface="+mn-lt"/>
                <a:ea typeface="+mn-ea"/>
                <a:cs typeface="+mn-cs"/>
              </a:defRPr>
            </a:lvl8pPr>
            <a:lvl9pPr marL="2988000" indent="-90000" algn="l" defTabSz="914400" rtl="0" eaLnBrk="1" latinLnBrk="0" hangingPunct="1">
              <a:spcBef>
                <a:spcPts val="0"/>
              </a:spcBef>
              <a:spcAft>
                <a:spcPts val="1200"/>
              </a:spcAft>
              <a:buClr>
                <a:srgbClr val="808080"/>
              </a:buClr>
              <a:buFont typeface="Arial" panose="020B0604020202020204" pitchFamily="34" charset="0"/>
              <a:buChar char="•"/>
              <a:defRPr sz="900" kern="1200">
                <a:solidFill>
                  <a:schemeClr val="tx1"/>
                </a:solidFill>
                <a:latin typeface="+mn-lt"/>
                <a:ea typeface="+mn-ea"/>
                <a:cs typeface="+mn-cs"/>
              </a:defRPr>
            </a:lvl9pPr>
          </a:lstStyle>
          <a:p>
            <a:r>
              <a:rPr lang="da-DK" sz="1400" b="0" dirty="0">
                <a:solidFill>
                  <a:schemeClr val="bg1">
                    <a:lumMod val="50000"/>
                  </a:schemeClr>
                </a:solidFill>
                <a:latin typeface="Arial" panose="020B0604020202020204" pitchFamily="34" charset="0"/>
                <a:cs typeface="Arial" panose="020B0604020202020204" pitchFamily="34" charset="0"/>
              </a:rPr>
              <a:t>Center for Sundhed</a:t>
            </a:r>
          </a:p>
        </p:txBody>
      </p:sp>
      <p:pic>
        <p:nvPicPr>
          <p:cNvPr id="600165927" name="LogoKU"/>
          <p:cNvPicPr>
            <a:picLocks noChangeAspect="1"/>
          </p:cNvPicPr>
          <p:nvPr/>
        </p:nvPicPr>
        <p:blipFill>
          <a:blip r:embed="rId12"/>
          <a:stretch>
            <a:fillRect/>
          </a:stretch>
        </p:blipFill>
        <p:spPr>
          <a:xfrm>
            <a:off x="8017200" y="50400"/>
            <a:ext cx="619200" cy="619200"/>
          </a:xfrm>
          <a:prstGeom prst="rect">
            <a:avLst/>
          </a:prstGeom>
        </p:spPr>
      </p:pic>
      <p:pic>
        <p:nvPicPr>
          <p:cNvPr id="1578974970" name="LogoGXMaster2"/>
          <p:cNvPicPr>
            <a:picLocks noChangeAspect="1"/>
          </p:cNvPicPr>
          <p:nvPr/>
        </p:nvPicPr>
        <p:blipFill>
          <a:blip r:embed="rId12"/>
          <a:stretch>
            <a:fillRect/>
          </a:stretch>
        </p:blipFill>
        <p:spPr>
          <a:xfrm>
            <a:off x="11070000" y="871200"/>
            <a:ext cx="900000" cy="900000"/>
          </a:xfrm>
          <a:prstGeom prst="rect">
            <a:avLst/>
          </a:prstGeom>
        </p:spPr>
      </p:pic>
      <p:pic>
        <p:nvPicPr>
          <p:cNvPr id="434896007" name="LogoGCMaster"/>
          <p:cNvPicPr>
            <a:picLocks noChangeAspect="1"/>
          </p:cNvPicPr>
          <p:nvPr/>
        </p:nvPicPr>
        <p:blipFill>
          <a:blip r:embed="rId12"/>
          <a:stretch>
            <a:fillRect/>
          </a:stretch>
        </p:blipFill>
        <p:spPr>
          <a:xfrm>
            <a:off x="5774400" y="6314400"/>
            <a:ext cx="421200" cy="421200"/>
          </a:xfrm>
          <a:prstGeom prst="rect">
            <a:avLst/>
          </a:prstGeom>
        </p:spPr>
      </p:pic>
      <p:pic>
        <p:nvPicPr>
          <p:cNvPr id="2069375952" name="LogoGXMaster"/>
          <p:cNvPicPr>
            <a:picLocks noChangeAspect="1"/>
          </p:cNvPicPr>
          <p:nvPr/>
        </p:nvPicPr>
        <p:blipFill>
          <a:blip r:embed="rId12"/>
          <a:stretch>
            <a:fillRect/>
          </a:stretch>
        </p:blipFill>
        <p:spPr>
          <a:xfrm>
            <a:off x="11070000" y="259200"/>
            <a:ext cx="900000" cy="900000"/>
          </a:xfrm>
          <a:prstGeom prst="rect">
            <a:avLst/>
          </a:prstGeom>
        </p:spPr>
      </p:pic>
    </p:spTree>
    <p:extLst>
      <p:ext uri="{BB962C8B-B14F-4D97-AF65-F5344CB8AC3E}">
        <p14:creationId xmlns:p14="http://schemas.microsoft.com/office/powerpoint/2010/main" val="3982506368"/>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77" r:id="rId3"/>
    <p:sldLayoutId id="2147483678" r:id="rId4"/>
    <p:sldLayoutId id="2147483679" r:id="rId5"/>
    <p:sldLayoutId id="2147483680" r:id="rId6"/>
    <p:sldLayoutId id="2147483681" r:id="rId7"/>
    <p:sldLayoutId id="2147483682" r:id="rId8"/>
    <p:sldLayoutId id="2147483683" r:id="rId9"/>
    <p:sldLayoutId id="2147483667" r:id="rId10"/>
  </p:sldLayoutIdLst>
  <p:hf hdr="0"/>
  <p:txStyles>
    <p:titleStyle>
      <a:lvl1pPr algn="l" defTabSz="914400" rtl="0" eaLnBrk="1" latinLnBrk="0" hangingPunct="1">
        <a:lnSpc>
          <a:spcPct val="85000"/>
        </a:lnSpc>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1200"/>
        </a:spcAft>
        <a:buClr>
          <a:srgbClr val="BBB487"/>
        </a:buClr>
        <a:buFont typeface="Arial" panose="020B0604020202020204" pitchFamily="34" charset="0"/>
        <a:buNone/>
        <a:defRPr sz="2200" kern="1200" baseline="0">
          <a:solidFill>
            <a:schemeClr val="tx1"/>
          </a:solidFill>
          <a:latin typeface="+mn-lt"/>
          <a:ea typeface="+mn-ea"/>
          <a:cs typeface="+mn-cs"/>
        </a:defRPr>
      </a:lvl1pPr>
      <a:lvl2pPr marL="360000" indent="0" algn="l" defTabSz="914400" rtl="0" eaLnBrk="1" latinLnBrk="0" hangingPunct="1">
        <a:spcBef>
          <a:spcPts val="0"/>
        </a:spcBef>
        <a:spcAft>
          <a:spcPts val="1200"/>
        </a:spcAft>
        <a:buClr>
          <a:srgbClr val="BBB487"/>
        </a:buClr>
        <a:buFont typeface="Arial" panose="020B0604020202020204" pitchFamily="34" charset="0"/>
        <a:buNone/>
        <a:defRPr lang="da-DK" sz="2000" kern="1200" baseline="0" dirty="0" smtClean="0">
          <a:solidFill>
            <a:schemeClr val="tx1"/>
          </a:solidFill>
          <a:latin typeface="+mn-lt"/>
          <a:ea typeface="+mn-ea"/>
          <a:cs typeface="+mn-cs"/>
        </a:defRPr>
      </a:lvl2pPr>
      <a:lvl3pPr marL="702000" indent="0" algn="l" defTabSz="914400" rtl="0" eaLnBrk="1" latinLnBrk="0" hangingPunct="1">
        <a:spcBef>
          <a:spcPts val="0"/>
        </a:spcBef>
        <a:spcAft>
          <a:spcPts val="1200"/>
        </a:spcAft>
        <a:buClr>
          <a:srgbClr val="BBB487"/>
        </a:buClr>
        <a:buFont typeface="Arial" panose="020B0604020202020204" pitchFamily="34" charset="0"/>
        <a:buNone/>
        <a:defRPr lang="da-DK" sz="1800" kern="1200" dirty="0" smtClean="0">
          <a:solidFill>
            <a:schemeClr val="tx1"/>
          </a:solidFill>
          <a:latin typeface="+mn-lt"/>
          <a:ea typeface="+mn-ea"/>
          <a:cs typeface="+mn-cs"/>
        </a:defRPr>
      </a:lvl3pPr>
      <a:lvl4pPr marL="1080000" indent="0" algn="l" defTabSz="914400" rtl="0" eaLnBrk="1" latinLnBrk="0" hangingPunct="1">
        <a:spcBef>
          <a:spcPts val="0"/>
        </a:spcBef>
        <a:spcAft>
          <a:spcPts val="1200"/>
        </a:spcAft>
        <a:buClr>
          <a:srgbClr val="BBB487"/>
        </a:buClr>
        <a:buFont typeface="Arial" panose="020B0604020202020204" pitchFamily="34" charset="0"/>
        <a:buNone/>
        <a:defRPr lang="da-DK" sz="1600" kern="1200" dirty="0" smtClean="0">
          <a:solidFill>
            <a:schemeClr val="tx1"/>
          </a:solidFill>
          <a:latin typeface="+mn-lt"/>
          <a:ea typeface="+mn-ea"/>
          <a:cs typeface="+mn-cs"/>
        </a:defRPr>
      </a:lvl4pPr>
      <a:lvl5pPr marL="1440000" indent="0" algn="l" defTabSz="914400" rtl="0" eaLnBrk="1" latinLnBrk="0" hangingPunct="1">
        <a:spcBef>
          <a:spcPts val="0"/>
        </a:spcBef>
        <a:spcAft>
          <a:spcPts val="1200"/>
        </a:spcAft>
        <a:buClr>
          <a:srgbClr val="BBB487"/>
        </a:buClr>
        <a:buFont typeface="Arial" panose="020B0604020202020204" pitchFamily="34" charset="0"/>
        <a:buNone/>
        <a:defRPr lang="da-DK" sz="1400" kern="1200" dirty="0" smtClean="0">
          <a:solidFill>
            <a:schemeClr val="tx1"/>
          </a:solidFill>
          <a:latin typeface="+mn-lt"/>
          <a:ea typeface="+mn-ea"/>
          <a:cs typeface="+mn-cs"/>
        </a:defRPr>
      </a:lvl5pPr>
      <a:lvl6pPr marL="1818000" indent="0" algn="l" defTabSz="914400" rtl="0" eaLnBrk="1" latinLnBrk="0" hangingPunct="1">
        <a:spcBef>
          <a:spcPts val="0"/>
        </a:spcBef>
        <a:spcAft>
          <a:spcPts val="1200"/>
        </a:spcAft>
        <a:buClr>
          <a:srgbClr val="BBB487"/>
        </a:buClr>
        <a:buFont typeface="Arial" panose="020B0604020202020204" pitchFamily="34" charset="0"/>
        <a:buNone/>
        <a:defRPr lang="da-DK" sz="1200" kern="1200" baseline="0" dirty="0">
          <a:solidFill>
            <a:schemeClr val="tx1"/>
          </a:solidFill>
          <a:latin typeface="+mn-lt"/>
          <a:ea typeface="+mn-ea"/>
          <a:cs typeface="+mn-cs"/>
        </a:defRPr>
      </a:lvl6pPr>
      <a:lvl7pPr marL="2178000" indent="0" algn="l" defTabSz="914400" rtl="0" eaLnBrk="1" latinLnBrk="0" hangingPunct="1">
        <a:spcBef>
          <a:spcPts val="0"/>
        </a:spcBef>
        <a:spcAft>
          <a:spcPts val="1200"/>
        </a:spcAft>
        <a:buClr>
          <a:srgbClr val="BBB487"/>
        </a:buClr>
        <a:buFont typeface="Arial" panose="020B0604020202020204" pitchFamily="34" charset="0"/>
        <a:buNone/>
        <a:defRPr lang="da-DK" sz="1100" kern="1200" baseline="0" dirty="0">
          <a:solidFill>
            <a:schemeClr val="tx1"/>
          </a:solidFill>
          <a:latin typeface="+mn-lt"/>
          <a:ea typeface="+mn-ea"/>
          <a:cs typeface="+mn-cs"/>
        </a:defRPr>
      </a:lvl7pPr>
      <a:lvl8pPr marL="2538000" indent="0" algn="l" defTabSz="914400" rtl="0" eaLnBrk="1" latinLnBrk="0" hangingPunct="1">
        <a:spcBef>
          <a:spcPts val="0"/>
        </a:spcBef>
        <a:spcAft>
          <a:spcPts val="1200"/>
        </a:spcAft>
        <a:buClr>
          <a:srgbClr val="BBB487"/>
        </a:buClr>
        <a:buFont typeface="Arial" panose="020B0604020202020204" pitchFamily="34" charset="0"/>
        <a:buNone/>
        <a:defRPr lang="da-DK" sz="1000" kern="1200" baseline="0" dirty="0">
          <a:solidFill>
            <a:schemeClr val="tx1"/>
          </a:solidFill>
          <a:latin typeface="+mn-lt"/>
          <a:ea typeface="+mn-ea"/>
          <a:cs typeface="+mn-cs"/>
        </a:defRPr>
      </a:lvl8pPr>
      <a:lvl9pPr marL="2898000" indent="0" algn="l" defTabSz="914400" rtl="0" eaLnBrk="1" latinLnBrk="0" hangingPunct="1">
        <a:spcBef>
          <a:spcPts val="0"/>
        </a:spcBef>
        <a:spcAft>
          <a:spcPts val="1200"/>
        </a:spcAft>
        <a:buClr>
          <a:srgbClr val="BBB487"/>
        </a:buClr>
        <a:buFont typeface="Arial" panose="020B0604020202020204" pitchFamily="34" charset="0"/>
        <a:buNone/>
        <a:defRPr sz="9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5" orient="horz" pos="1071" userDrawn="1">
          <p15:clr>
            <a:srgbClr val="F26B43"/>
          </p15:clr>
        </p15:guide>
        <p15:guide id="6" orient="horz" pos="1253" userDrawn="1">
          <p15:clr>
            <a:srgbClr val="F26B43"/>
          </p15:clr>
        </p15:guide>
        <p15:guide id="7" orient="horz" pos="3455" userDrawn="1">
          <p15:clr>
            <a:srgbClr val="F26B43"/>
          </p15:clr>
        </p15:guide>
        <p15:guide id="10" pos="861" userDrawn="1">
          <p15:clr>
            <a:srgbClr val="F26B43"/>
          </p15:clr>
        </p15:guide>
        <p15:guide id="11" pos="7247" userDrawn="1">
          <p15:clr>
            <a:srgbClr val="F26B43"/>
          </p15:clr>
        </p15:guide>
        <p15:guide id="12" pos="3963" userDrawn="1">
          <p15:clr>
            <a:srgbClr val="F26B43"/>
          </p15:clr>
        </p15:guide>
        <p15:guide id="13" pos="414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9.xml"/><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18D81193-143A-45F5-9711-55DD7157BDA1}"/>
              </a:ext>
            </a:extLst>
          </p:cNvPr>
          <p:cNvSpPr>
            <a:spLocks noGrp="1"/>
          </p:cNvSpPr>
          <p:nvPr>
            <p:ph type="title"/>
          </p:nvPr>
        </p:nvSpPr>
        <p:spPr>
          <a:xfrm>
            <a:off x="1366839" y="2753755"/>
            <a:ext cx="5809281" cy="1981738"/>
          </a:xfrm>
        </p:spPr>
        <p:txBody>
          <a:bodyPr/>
          <a:lstStyle/>
          <a:p>
            <a:r>
              <a:rPr lang="da-DK" dirty="0"/>
              <a:t>Behandlingsansvar for færdigbehandlede patienter 72 timer efter hospitalsbehandling</a:t>
            </a:r>
            <a:endParaRPr lang="en-US" dirty="0"/>
          </a:p>
        </p:txBody>
      </p:sp>
      <p:sp>
        <p:nvSpPr>
          <p:cNvPr id="26" name="Subtitle 2">
            <a:extLst>
              <a:ext uri="{FF2B5EF4-FFF2-40B4-BE49-F238E27FC236}">
                <a16:creationId xmlns:a16="http://schemas.microsoft.com/office/drawing/2014/main" id="{58D87082-5D7E-42AA-9211-EF7109D4DC49}"/>
              </a:ext>
            </a:extLst>
          </p:cNvPr>
          <p:cNvSpPr>
            <a:spLocks noGrp="1"/>
          </p:cNvSpPr>
          <p:nvPr>
            <p:ph type="subTitle" idx="1"/>
          </p:nvPr>
        </p:nvSpPr>
        <p:spPr>
          <a:xfrm>
            <a:off x="1366841" y="5134296"/>
            <a:ext cx="5809280" cy="888504"/>
          </a:xfrm>
        </p:spPr>
        <p:txBody>
          <a:bodyPr/>
          <a:lstStyle/>
          <a:p>
            <a:r>
              <a:rPr lang="en-US" dirty="0" err="1"/>
              <a:t>Møde</a:t>
            </a:r>
            <a:r>
              <a:rPr lang="en-US" dirty="0"/>
              <a:t> </a:t>
            </a:r>
            <a:r>
              <a:rPr lang="en-US"/>
              <a:t>I PLO-H </a:t>
            </a:r>
            <a:r>
              <a:rPr lang="en-US" dirty="0"/>
              <a:t>8</a:t>
            </a:r>
            <a:r>
              <a:rPr lang="en-US"/>
              <a:t>. </a:t>
            </a:r>
            <a:r>
              <a:rPr lang="en-US" dirty="0" err="1"/>
              <a:t>november</a:t>
            </a:r>
            <a:r>
              <a:rPr lang="en-US" dirty="0"/>
              <a:t> 2021</a:t>
            </a:r>
          </a:p>
          <a:p>
            <a:r>
              <a:rPr lang="en-US" dirty="0"/>
              <a:t>v. </a:t>
            </a:r>
            <a:r>
              <a:rPr lang="en-US" dirty="0" err="1"/>
              <a:t>Birgitte</a:t>
            </a:r>
            <a:r>
              <a:rPr lang="en-US" dirty="0"/>
              <a:t> </a:t>
            </a:r>
            <a:r>
              <a:rPr lang="en-US" dirty="0" err="1"/>
              <a:t>Rav</a:t>
            </a:r>
            <a:r>
              <a:rPr lang="en-US" dirty="0"/>
              <a:t> </a:t>
            </a:r>
            <a:r>
              <a:rPr lang="en-US" dirty="0" err="1"/>
              <a:t>Degenkolv</a:t>
            </a:r>
            <a:endParaRPr lang="en-US" dirty="0"/>
          </a:p>
        </p:txBody>
      </p:sp>
      <p:sp>
        <p:nvSpPr>
          <p:cNvPr id="27" name="Date Placeholder 3">
            <a:extLst>
              <a:ext uri="{FF2B5EF4-FFF2-40B4-BE49-F238E27FC236}">
                <a16:creationId xmlns:a16="http://schemas.microsoft.com/office/drawing/2014/main" id="{20E02616-11D2-4689-8C60-2A6A9BDF76C8}"/>
              </a:ext>
            </a:extLst>
          </p:cNvPr>
          <p:cNvSpPr>
            <a:spLocks noGrp="1"/>
          </p:cNvSpPr>
          <p:nvPr>
            <p:ph type="dt" sz="half" idx="10"/>
          </p:nvPr>
        </p:nvSpPr>
        <p:spPr>
          <a:xfrm>
            <a:off x="5231903" y="6289200"/>
            <a:ext cx="1931813" cy="180000"/>
          </a:xfrm>
        </p:spPr>
        <p:txBody>
          <a:bodyPr/>
          <a:lstStyle/>
          <a:p>
            <a:endParaRPr lang="da-DK"/>
          </a:p>
        </p:txBody>
      </p:sp>
      <p:sp>
        <p:nvSpPr>
          <p:cNvPr id="28" name="Footer Placeholder 4">
            <a:extLst>
              <a:ext uri="{FF2B5EF4-FFF2-40B4-BE49-F238E27FC236}">
                <a16:creationId xmlns:a16="http://schemas.microsoft.com/office/drawing/2014/main" id="{DA20A342-F0B3-46AE-8092-D344EDD4C0BF}"/>
              </a:ext>
            </a:extLst>
          </p:cNvPr>
          <p:cNvSpPr>
            <a:spLocks noGrp="1"/>
          </p:cNvSpPr>
          <p:nvPr>
            <p:ph type="ftr" sz="quarter" idx="11"/>
          </p:nvPr>
        </p:nvSpPr>
        <p:spPr>
          <a:xfrm>
            <a:off x="1366838" y="6290559"/>
            <a:ext cx="3780000" cy="180000"/>
          </a:xfrm>
        </p:spPr>
        <p:txBody>
          <a:bodyPr/>
          <a:lstStyle/>
          <a:p>
            <a:endParaRPr lang="da-DK"/>
          </a:p>
        </p:txBody>
      </p:sp>
    </p:spTree>
    <p:extLst>
      <p:ext uri="{BB962C8B-B14F-4D97-AF65-F5344CB8AC3E}">
        <p14:creationId xmlns:p14="http://schemas.microsoft.com/office/powerpoint/2010/main" val="4258624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slidenummer 2">
            <a:extLst>
              <a:ext uri="{FF2B5EF4-FFF2-40B4-BE49-F238E27FC236}">
                <a16:creationId xmlns:a16="http://schemas.microsoft.com/office/drawing/2014/main" id="{B8CD17C4-762F-4F8D-9385-A29A632068EB}"/>
              </a:ext>
            </a:extLst>
          </p:cNvPr>
          <p:cNvSpPr>
            <a:spLocks noGrp="1"/>
          </p:cNvSpPr>
          <p:nvPr>
            <p:ph type="sldNum" sz="quarter" idx="12"/>
          </p:nvPr>
        </p:nvSpPr>
        <p:spPr>
          <a:xfrm>
            <a:off x="10809214" y="5267907"/>
            <a:ext cx="687386" cy="180000"/>
          </a:xfrm>
        </p:spPr>
        <p:txBody>
          <a:bodyPr/>
          <a:lstStyle/>
          <a:p>
            <a:fld id="{667EC89C-17A0-4E64-A6D2-B825673CEEDF}" type="slidenum">
              <a:rPr lang="da-DK" smtClean="0"/>
              <a:pPr/>
              <a:t>10</a:t>
            </a:fld>
            <a:endParaRPr lang="da-DK" dirty="0"/>
          </a:p>
        </p:txBody>
      </p:sp>
      <p:sp>
        <p:nvSpPr>
          <p:cNvPr id="4" name="Pladsholder til indhold 3">
            <a:extLst>
              <a:ext uri="{FF2B5EF4-FFF2-40B4-BE49-F238E27FC236}">
                <a16:creationId xmlns:a16="http://schemas.microsoft.com/office/drawing/2014/main" id="{892F02C3-07CC-4DE5-A223-CE1044D1B11B}"/>
              </a:ext>
            </a:extLst>
          </p:cNvPr>
          <p:cNvSpPr>
            <a:spLocks noGrp="1"/>
          </p:cNvSpPr>
          <p:nvPr>
            <p:ph sz="quarter" idx="13"/>
          </p:nvPr>
        </p:nvSpPr>
        <p:spPr>
          <a:xfrm>
            <a:off x="1367998" y="1772816"/>
            <a:ext cx="9912578" cy="850216"/>
          </a:xfrm>
        </p:spPr>
        <p:txBody>
          <a:bodyPr/>
          <a:lstStyle/>
          <a:p>
            <a:r>
              <a:rPr lang="da-DK" dirty="0"/>
              <a:t>På baggrund af data fra sundhedsplatformen, registre og interviews afdækkes modellen i form af:</a:t>
            </a:r>
          </a:p>
        </p:txBody>
      </p:sp>
      <p:grpSp>
        <p:nvGrpSpPr>
          <p:cNvPr id="8" name="Group 39">
            <a:extLst>
              <a:ext uri="{FF2B5EF4-FFF2-40B4-BE49-F238E27FC236}">
                <a16:creationId xmlns:a16="http://schemas.microsoft.com/office/drawing/2014/main" id="{89281B35-B134-495A-8A84-D562565DCA0D}"/>
              </a:ext>
            </a:extLst>
          </p:cNvPr>
          <p:cNvGrpSpPr>
            <a:grpSpLocks/>
          </p:cNvGrpSpPr>
          <p:nvPr/>
        </p:nvGrpSpPr>
        <p:grpSpPr bwMode="auto">
          <a:xfrm>
            <a:off x="1775520" y="2708920"/>
            <a:ext cx="8856663" cy="830997"/>
            <a:chOff x="158" y="300"/>
            <a:chExt cx="5579" cy="277"/>
          </a:xfrm>
          <a:effectLst/>
        </p:grpSpPr>
        <p:sp>
          <p:nvSpPr>
            <p:cNvPr id="9" name="AutoShape 40">
              <a:extLst>
                <a:ext uri="{FF2B5EF4-FFF2-40B4-BE49-F238E27FC236}">
                  <a16:creationId xmlns:a16="http://schemas.microsoft.com/office/drawing/2014/main" id="{8F561910-D3FF-4275-B30A-C89D252EB2E3}"/>
                </a:ext>
              </a:extLst>
            </p:cNvPr>
            <p:cNvSpPr>
              <a:spLocks noChangeArrowheads="1"/>
            </p:cNvSpPr>
            <p:nvPr/>
          </p:nvSpPr>
          <p:spPr bwMode="auto">
            <a:xfrm>
              <a:off x="158" y="300"/>
              <a:ext cx="1043" cy="277"/>
            </a:xfrm>
            <a:prstGeom prst="roundRect">
              <a:avLst>
                <a:gd name="adj" fmla="val 16667"/>
              </a:avLst>
            </a:prstGeom>
            <a:solidFill>
              <a:srgbClr val="BFBFBF"/>
            </a:solidFill>
            <a:ln w="9525">
              <a:solidFill>
                <a:srgbClr val="000000"/>
              </a:solidFill>
              <a:round/>
              <a:headEnd/>
              <a:tailEnd/>
            </a:ln>
            <a:effectLst>
              <a:outerShdw blurRad="63500" dist="38099" dir="2700000" algn="ctr" rotWithShape="0">
                <a:srgbClr val="000000">
                  <a:alpha val="74998"/>
                </a:srgbClr>
              </a:outerShdw>
            </a:effectLst>
          </p:spPr>
          <p:txBody>
            <a:bodyPr anchor="ctr"/>
            <a:lstStyle>
              <a:lvl1pPr eaLnBrk="0" hangingPunct="0">
                <a:defRPr sz="2400">
                  <a:solidFill>
                    <a:schemeClr val="tx1"/>
                  </a:solidFill>
                  <a:latin typeface="Arial" panose="020B0604020202020204" pitchFamily="34" charset="0"/>
                  <a:ea typeface="ヒラギノ角ゴ Pro W3" pitchFamily="120" charset="-128"/>
                </a:defRPr>
              </a:lvl1pPr>
              <a:lvl2pPr marL="742950" indent="-285750" eaLnBrk="0" hangingPunct="0">
                <a:defRPr sz="2400">
                  <a:solidFill>
                    <a:schemeClr val="tx1"/>
                  </a:solidFill>
                  <a:latin typeface="Arial" panose="020B0604020202020204" pitchFamily="34" charset="0"/>
                  <a:ea typeface="ヒラギノ角ゴ Pro W3" pitchFamily="120" charset="-128"/>
                </a:defRPr>
              </a:lvl2pPr>
              <a:lvl3pPr marL="1143000" indent="-228600" eaLnBrk="0" hangingPunct="0">
                <a:defRPr sz="2400">
                  <a:solidFill>
                    <a:schemeClr val="tx1"/>
                  </a:solidFill>
                  <a:latin typeface="Arial" panose="020B0604020202020204" pitchFamily="34" charset="0"/>
                  <a:ea typeface="ヒラギノ角ゴ Pro W3" pitchFamily="120" charset="-128"/>
                </a:defRPr>
              </a:lvl3pPr>
              <a:lvl4pPr marL="1600200" indent="-228600" eaLnBrk="0" hangingPunct="0">
                <a:defRPr sz="2400">
                  <a:solidFill>
                    <a:schemeClr val="tx1"/>
                  </a:solidFill>
                  <a:latin typeface="Arial" panose="020B0604020202020204" pitchFamily="34" charset="0"/>
                  <a:ea typeface="ヒラギノ角ゴ Pro W3" pitchFamily="120" charset="-128"/>
                </a:defRPr>
              </a:lvl4pPr>
              <a:lvl5pPr marL="2057400" indent="-228600" eaLnBrk="0" hangingPunct="0">
                <a:defRPr sz="2400">
                  <a:solidFill>
                    <a:schemeClr val="tx1"/>
                  </a:solidFill>
                  <a:latin typeface="Arial" panose="020B0604020202020204" pitchFamily="34" charset="0"/>
                  <a:ea typeface="ヒラギノ角ゴ Pro W3" pitchFamily="12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9pPr>
            </a:lstStyle>
            <a:p>
              <a:pPr algn="ctr" eaLnBrk="1" hangingPunct="1"/>
              <a:r>
                <a:rPr lang="da-DK" altLang="da-DK" sz="1600" b="1">
                  <a:latin typeface="Helvetica" panose="020B0604020202020204" pitchFamily="34" charset="0"/>
                </a:rPr>
                <a:t>Målgruppe</a:t>
              </a:r>
            </a:p>
          </p:txBody>
        </p:sp>
        <p:sp>
          <p:nvSpPr>
            <p:cNvPr id="10" name="AutoShape 41">
              <a:extLst>
                <a:ext uri="{FF2B5EF4-FFF2-40B4-BE49-F238E27FC236}">
                  <a16:creationId xmlns:a16="http://schemas.microsoft.com/office/drawing/2014/main" id="{548285BF-6F18-450B-9E25-C76BA9660DF9}"/>
                </a:ext>
              </a:extLst>
            </p:cNvPr>
            <p:cNvSpPr>
              <a:spLocks noChangeArrowheads="1"/>
            </p:cNvSpPr>
            <p:nvPr/>
          </p:nvSpPr>
          <p:spPr bwMode="auto">
            <a:xfrm>
              <a:off x="1292" y="300"/>
              <a:ext cx="1043" cy="277"/>
            </a:xfrm>
            <a:prstGeom prst="roundRect">
              <a:avLst>
                <a:gd name="adj" fmla="val 16667"/>
              </a:avLst>
            </a:prstGeom>
            <a:solidFill>
              <a:srgbClr val="95B3D7"/>
            </a:solidFill>
            <a:ln w="9525">
              <a:solidFill>
                <a:srgbClr val="000000"/>
              </a:solidFill>
              <a:round/>
              <a:headEnd/>
              <a:tailEnd/>
            </a:ln>
            <a:effectLst>
              <a:outerShdw blurRad="63500" dist="38099" dir="2700000" algn="ctr" rotWithShape="0">
                <a:srgbClr val="000000">
                  <a:alpha val="74998"/>
                </a:srgbClr>
              </a:outerShdw>
            </a:effectLst>
          </p:spPr>
          <p:txBody>
            <a:bodyPr anchor="ctr"/>
            <a:lstStyle/>
            <a:p>
              <a:pPr algn="ctr">
                <a:defRPr/>
              </a:pPr>
              <a:r>
                <a:rPr lang="da-DK" sz="1600" b="1" kern="0">
                  <a:latin typeface="Helvetica"/>
                  <a:ea typeface="ヒラギノ角ゴ Pro W3" charset="0"/>
                </a:rPr>
                <a:t>Aktiviteter</a:t>
              </a:r>
            </a:p>
          </p:txBody>
        </p:sp>
        <p:sp>
          <p:nvSpPr>
            <p:cNvPr id="11" name="AutoShape 43">
              <a:extLst>
                <a:ext uri="{FF2B5EF4-FFF2-40B4-BE49-F238E27FC236}">
                  <a16:creationId xmlns:a16="http://schemas.microsoft.com/office/drawing/2014/main" id="{F9F6019A-BBF6-48A2-8589-12097F84342E}"/>
                </a:ext>
              </a:extLst>
            </p:cNvPr>
            <p:cNvSpPr>
              <a:spLocks noChangeArrowheads="1"/>
            </p:cNvSpPr>
            <p:nvPr/>
          </p:nvSpPr>
          <p:spPr bwMode="auto">
            <a:xfrm>
              <a:off x="2424" y="300"/>
              <a:ext cx="1043" cy="277"/>
            </a:xfrm>
            <a:prstGeom prst="roundRect">
              <a:avLst>
                <a:gd name="adj" fmla="val 16667"/>
              </a:avLst>
            </a:prstGeom>
            <a:solidFill>
              <a:srgbClr val="FFFF66"/>
            </a:solidFill>
            <a:ln w="9525">
              <a:solidFill>
                <a:srgbClr val="000000"/>
              </a:solidFill>
              <a:round/>
              <a:headEnd/>
              <a:tailEnd/>
            </a:ln>
            <a:effectLst>
              <a:outerShdw blurRad="63500" dist="38099" dir="2700000" algn="ctr" rotWithShape="0">
                <a:srgbClr val="000000">
                  <a:alpha val="74998"/>
                </a:srgbClr>
              </a:outerShdw>
            </a:effectLst>
          </p:spPr>
          <p:txBody>
            <a:bodyPr anchor="ctr"/>
            <a:lstStyle/>
            <a:p>
              <a:pPr algn="ctr">
                <a:defRPr/>
              </a:pPr>
              <a:r>
                <a:rPr lang="da-DK" sz="1600" b="1" kern="0" dirty="0">
                  <a:latin typeface="Helvetica"/>
                  <a:ea typeface="ヒラギノ角ゴ Pro W3" charset="0"/>
                </a:rPr>
                <a:t>Virksomme mekanismer</a:t>
              </a:r>
            </a:p>
          </p:txBody>
        </p:sp>
        <p:sp>
          <p:nvSpPr>
            <p:cNvPr id="12" name="AutoShape 45">
              <a:extLst>
                <a:ext uri="{FF2B5EF4-FFF2-40B4-BE49-F238E27FC236}">
                  <a16:creationId xmlns:a16="http://schemas.microsoft.com/office/drawing/2014/main" id="{EEECD681-21C4-4A8D-BC5F-B5614980F756}"/>
                </a:ext>
              </a:extLst>
            </p:cNvPr>
            <p:cNvSpPr>
              <a:spLocks noChangeArrowheads="1"/>
            </p:cNvSpPr>
            <p:nvPr/>
          </p:nvSpPr>
          <p:spPr bwMode="auto">
            <a:xfrm>
              <a:off x="3560" y="300"/>
              <a:ext cx="1043" cy="277"/>
            </a:xfrm>
            <a:prstGeom prst="roundRect">
              <a:avLst>
                <a:gd name="adj" fmla="val 16667"/>
              </a:avLst>
            </a:prstGeom>
            <a:solidFill>
              <a:srgbClr val="99FF99"/>
            </a:solidFill>
            <a:ln w="9525">
              <a:solidFill>
                <a:srgbClr val="000000"/>
              </a:solidFill>
              <a:round/>
              <a:headEnd/>
              <a:tailEnd/>
            </a:ln>
            <a:effectLst>
              <a:outerShdw blurRad="63500" dist="38099" dir="2700000" algn="ctr" rotWithShape="0">
                <a:srgbClr val="000000">
                  <a:alpha val="74998"/>
                </a:srgbClr>
              </a:outerShdw>
            </a:effectLst>
          </p:spPr>
          <p:txBody>
            <a:bodyPr anchor="ctr"/>
            <a:lstStyle>
              <a:lvl1pPr eaLnBrk="0" hangingPunct="0">
                <a:defRPr sz="2400">
                  <a:solidFill>
                    <a:schemeClr val="tx1"/>
                  </a:solidFill>
                  <a:latin typeface="Arial" panose="020B0604020202020204" pitchFamily="34" charset="0"/>
                  <a:ea typeface="ヒラギノ角ゴ Pro W3" pitchFamily="120" charset="-128"/>
                </a:defRPr>
              </a:lvl1pPr>
              <a:lvl2pPr marL="742950" indent="-285750" eaLnBrk="0" hangingPunct="0">
                <a:defRPr sz="2400">
                  <a:solidFill>
                    <a:schemeClr val="tx1"/>
                  </a:solidFill>
                  <a:latin typeface="Arial" panose="020B0604020202020204" pitchFamily="34" charset="0"/>
                  <a:ea typeface="ヒラギノ角ゴ Pro W3" pitchFamily="120" charset="-128"/>
                </a:defRPr>
              </a:lvl2pPr>
              <a:lvl3pPr marL="1143000" indent="-228600" eaLnBrk="0" hangingPunct="0">
                <a:defRPr sz="2400">
                  <a:solidFill>
                    <a:schemeClr val="tx1"/>
                  </a:solidFill>
                  <a:latin typeface="Arial" panose="020B0604020202020204" pitchFamily="34" charset="0"/>
                  <a:ea typeface="ヒラギノ角ゴ Pro W3" pitchFamily="120" charset="-128"/>
                </a:defRPr>
              </a:lvl3pPr>
              <a:lvl4pPr marL="1600200" indent="-228600" eaLnBrk="0" hangingPunct="0">
                <a:defRPr sz="2400">
                  <a:solidFill>
                    <a:schemeClr val="tx1"/>
                  </a:solidFill>
                  <a:latin typeface="Arial" panose="020B0604020202020204" pitchFamily="34" charset="0"/>
                  <a:ea typeface="ヒラギノ角ゴ Pro W3" pitchFamily="120" charset="-128"/>
                </a:defRPr>
              </a:lvl4pPr>
              <a:lvl5pPr marL="2057400" indent="-228600" eaLnBrk="0" hangingPunct="0">
                <a:defRPr sz="2400">
                  <a:solidFill>
                    <a:schemeClr val="tx1"/>
                  </a:solidFill>
                  <a:latin typeface="Arial" panose="020B0604020202020204" pitchFamily="34" charset="0"/>
                  <a:ea typeface="ヒラギノ角ゴ Pro W3" pitchFamily="12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9pPr>
            </a:lstStyle>
            <a:p>
              <a:pPr algn="ctr" eaLnBrk="1" hangingPunct="1"/>
              <a:r>
                <a:rPr lang="da-DK" altLang="da-DK" sz="1600" b="1">
                  <a:latin typeface="Helvetica" panose="020B0604020202020204" pitchFamily="34" charset="0"/>
                </a:rPr>
                <a:t>Delmål</a:t>
              </a:r>
            </a:p>
          </p:txBody>
        </p:sp>
        <p:sp>
          <p:nvSpPr>
            <p:cNvPr id="13" name="AutoShape 46">
              <a:extLst>
                <a:ext uri="{FF2B5EF4-FFF2-40B4-BE49-F238E27FC236}">
                  <a16:creationId xmlns:a16="http://schemas.microsoft.com/office/drawing/2014/main" id="{CA54BCBF-F806-4B0E-9A40-3A827AEC6C57}"/>
                </a:ext>
              </a:extLst>
            </p:cNvPr>
            <p:cNvSpPr>
              <a:spLocks noChangeArrowheads="1"/>
            </p:cNvSpPr>
            <p:nvPr/>
          </p:nvSpPr>
          <p:spPr bwMode="auto">
            <a:xfrm>
              <a:off x="4694" y="300"/>
              <a:ext cx="1043" cy="277"/>
            </a:xfrm>
            <a:prstGeom prst="roundRect">
              <a:avLst>
                <a:gd name="adj" fmla="val 16667"/>
              </a:avLst>
            </a:prstGeom>
            <a:solidFill>
              <a:srgbClr val="D6E3BC"/>
            </a:solidFill>
            <a:ln w="9525">
              <a:solidFill>
                <a:srgbClr val="000000"/>
              </a:solidFill>
              <a:round/>
              <a:headEnd/>
              <a:tailEnd/>
            </a:ln>
            <a:effectLst>
              <a:outerShdw blurRad="63500" dist="38099" dir="2700000" algn="ctr" rotWithShape="0">
                <a:srgbClr val="000000">
                  <a:alpha val="74998"/>
                </a:srgbClr>
              </a:outerShdw>
            </a:effectLst>
          </p:spPr>
          <p:txBody>
            <a:bodyPr anchor="ctr"/>
            <a:lstStyle>
              <a:lvl1pPr eaLnBrk="0" hangingPunct="0">
                <a:defRPr sz="2400">
                  <a:solidFill>
                    <a:schemeClr val="tx1"/>
                  </a:solidFill>
                  <a:latin typeface="Arial" panose="020B0604020202020204" pitchFamily="34" charset="0"/>
                  <a:ea typeface="ヒラギノ角ゴ Pro W3" pitchFamily="120" charset="-128"/>
                </a:defRPr>
              </a:lvl1pPr>
              <a:lvl2pPr marL="742950" indent="-285750" eaLnBrk="0" hangingPunct="0">
                <a:defRPr sz="2400">
                  <a:solidFill>
                    <a:schemeClr val="tx1"/>
                  </a:solidFill>
                  <a:latin typeface="Arial" panose="020B0604020202020204" pitchFamily="34" charset="0"/>
                  <a:ea typeface="ヒラギノ角ゴ Pro W3" pitchFamily="120" charset="-128"/>
                </a:defRPr>
              </a:lvl2pPr>
              <a:lvl3pPr marL="1143000" indent="-228600" eaLnBrk="0" hangingPunct="0">
                <a:defRPr sz="2400">
                  <a:solidFill>
                    <a:schemeClr val="tx1"/>
                  </a:solidFill>
                  <a:latin typeface="Arial" panose="020B0604020202020204" pitchFamily="34" charset="0"/>
                  <a:ea typeface="ヒラギノ角ゴ Pro W3" pitchFamily="120" charset="-128"/>
                </a:defRPr>
              </a:lvl3pPr>
              <a:lvl4pPr marL="1600200" indent="-228600" eaLnBrk="0" hangingPunct="0">
                <a:defRPr sz="2400">
                  <a:solidFill>
                    <a:schemeClr val="tx1"/>
                  </a:solidFill>
                  <a:latin typeface="Arial" panose="020B0604020202020204" pitchFamily="34" charset="0"/>
                  <a:ea typeface="ヒラギノ角ゴ Pro W3" pitchFamily="120" charset="-128"/>
                </a:defRPr>
              </a:lvl4pPr>
              <a:lvl5pPr marL="2057400" indent="-228600" eaLnBrk="0" hangingPunct="0">
                <a:defRPr sz="2400">
                  <a:solidFill>
                    <a:schemeClr val="tx1"/>
                  </a:solidFill>
                  <a:latin typeface="Arial" panose="020B0604020202020204" pitchFamily="34" charset="0"/>
                  <a:ea typeface="ヒラギノ角ゴ Pro W3" pitchFamily="12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9pPr>
            </a:lstStyle>
            <a:p>
              <a:pPr algn="ctr" eaLnBrk="1" hangingPunct="1"/>
              <a:r>
                <a:rPr lang="da-DK" altLang="da-DK" sz="1600" b="1">
                  <a:latin typeface="Helvetica" panose="020B0604020202020204" pitchFamily="34" charset="0"/>
                </a:rPr>
                <a:t>Slutmål</a:t>
              </a:r>
            </a:p>
          </p:txBody>
        </p:sp>
      </p:grpSp>
      <p:sp>
        <p:nvSpPr>
          <p:cNvPr id="14" name="Text Box 182">
            <a:extLst>
              <a:ext uri="{FF2B5EF4-FFF2-40B4-BE49-F238E27FC236}">
                <a16:creationId xmlns:a16="http://schemas.microsoft.com/office/drawing/2014/main" id="{D1A55221-4907-47DB-9A13-10E3D72EB19B}"/>
              </a:ext>
            </a:extLst>
          </p:cNvPr>
          <p:cNvSpPr txBox="1">
            <a:spLocks noChangeArrowheads="1"/>
          </p:cNvSpPr>
          <p:nvPr/>
        </p:nvSpPr>
        <p:spPr bwMode="auto">
          <a:xfrm>
            <a:off x="1367999" y="1061289"/>
            <a:ext cx="9912577"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2800" b="1" kern="0" dirty="0">
                <a:latin typeface="+mj-lt"/>
                <a:ea typeface="ヒラギノ角ゴ Pro W3" charset="0"/>
              </a:rPr>
              <a:t>Fokus for monitorering og evaluering</a:t>
            </a:r>
          </a:p>
        </p:txBody>
      </p:sp>
      <p:grpSp>
        <p:nvGrpSpPr>
          <p:cNvPr id="15" name="Grupper 4">
            <a:extLst>
              <a:ext uri="{FF2B5EF4-FFF2-40B4-BE49-F238E27FC236}">
                <a16:creationId xmlns:a16="http://schemas.microsoft.com/office/drawing/2014/main" id="{620E483D-07B9-4D8F-8E86-2F3CE5111D97}"/>
              </a:ext>
            </a:extLst>
          </p:cNvPr>
          <p:cNvGrpSpPr>
            <a:grpSpLocks/>
          </p:cNvGrpSpPr>
          <p:nvPr/>
        </p:nvGrpSpPr>
        <p:grpSpPr bwMode="auto">
          <a:xfrm>
            <a:off x="1777636" y="3765995"/>
            <a:ext cx="1655763" cy="1717638"/>
            <a:chOff x="107504" y="1379538"/>
            <a:chExt cx="1656184" cy="1080000"/>
          </a:xfrm>
          <a:effectLst/>
        </p:grpSpPr>
        <p:sp>
          <p:nvSpPr>
            <p:cNvPr id="16" name="AutoShape 49">
              <a:extLst>
                <a:ext uri="{FF2B5EF4-FFF2-40B4-BE49-F238E27FC236}">
                  <a16:creationId xmlns:a16="http://schemas.microsoft.com/office/drawing/2014/main" id="{3DC5E4B3-2C8F-4693-B1D4-E21709E5BA2F}"/>
                </a:ext>
              </a:extLst>
            </p:cNvPr>
            <p:cNvSpPr>
              <a:spLocks noChangeArrowheads="1"/>
            </p:cNvSpPr>
            <p:nvPr/>
          </p:nvSpPr>
          <p:spPr bwMode="auto">
            <a:xfrm>
              <a:off x="107504" y="1379538"/>
              <a:ext cx="1656184" cy="1080000"/>
            </a:xfrm>
            <a:prstGeom prst="roundRect">
              <a:avLst>
                <a:gd name="adj" fmla="val 7245"/>
              </a:avLst>
            </a:prstGeom>
            <a:solidFill>
              <a:srgbClr val="BFBFBF"/>
            </a:solidFill>
            <a:ln w="9525">
              <a:solidFill>
                <a:srgbClr val="000000"/>
              </a:solidFill>
              <a:round/>
              <a:headEnd/>
              <a:tailEnd/>
            </a:ln>
            <a:effectLst>
              <a:outerShdw blurRad="63500" dist="38099" dir="2700000" algn="ctr" rotWithShape="0">
                <a:srgbClr val="000000">
                  <a:alpha val="74998"/>
                </a:srgbClr>
              </a:outerShdw>
            </a:effectLst>
          </p:spPr>
          <p:txBody>
            <a:bodyPr anchor="ctr"/>
            <a:lstStyle/>
            <a:p>
              <a:pPr algn="ctr">
                <a:defRPr/>
              </a:pPr>
              <a:endParaRPr lang="da-DK" sz="1600" kern="0">
                <a:latin typeface="Helvetica"/>
                <a:ea typeface="ヒラギノ角ゴ Pro W3" charset="0"/>
              </a:endParaRPr>
            </a:p>
          </p:txBody>
        </p:sp>
        <p:sp>
          <p:nvSpPr>
            <p:cNvPr id="17" name="Rectangle 26">
              <a:extLst>
                <a:ext uri="{FF2B5EF4-FFF2-40B4-BE49-F238E27FC236}">
                  <a16:creationId xmlns:a16="http://schemas.microsoft.com/office/drawing/2014/main" id="{3BFF76F6-D2CB-499C-9961-D4396188F2D4}"/>
                </a:ext>
              </a:extLst>
            </p:cNvPr>
            <p:cNvSpPr>
              <a:spLocks noChangeArrowheads="1"/>
            </p:cNvSpPr>
            <p:nvPr/>
          </p:nvSpPr>
          <p:spPr bwMode="auto">
            <a:xfrm>
              <a:off x="107504" y="1390655"/>
              <a:ext cx="1656184" cy="783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ヒラギノ角ゴ Pro W3" pitchFamily="120" charset="-128"/>
                </a:defRPr>
              </a:lvl1pPr>
              <a:lvl2pPr marL="742950" indent="-285750" eaLnBrk="0" hangingPunct="0">
                <a:defRPr sz="2400">
                  <a:solidFill>
                    <a:schemeClr val="tx1"/>
                  </a:solidFill>
                  <a:latin typeface="Arial" panose="020B0604020202020204" pitchFamily="34" charset="0"/>
                  <a:ea typeface="ヒラギノ角ゴ Pro W3" pitchFamily="120" charset="-128"/>
                </a:defRPr>
              </a:lvl2pPr>
              <a:lvl3pPr marL="1143000" indent="-228600" eaLnBrk="0" hangingPunct="0">
                <a:defRPr sz="2400">
                  <a:solidFill>
                    <a:schemeClr val="tx1"/>
                  </a:solidFill>
                  <a:latin typeface="Arial" panose="020B0604020202020204" pitchFamily="34" charset="0"/>
                  <a:ea typeface="ヒラギノ角ゴ Pro W3" pitchFamily="120" charset="-128"/>
                </a:defRPr>
              </a:lvl3pPr>
              <a:lvl4pPr marL="1600200" indent="-228600" eaLnBrk="0" hangingPunct="0">
                <a:defRPr sz="2400">
                  <a:solidFill>
                    <a:schemeClr val="tx1"/>
                  </a:solidFill>
                  <a:latin typeface="Arial" panose="020B0604020202020204" pitchFamily="34" charset="0"/>
                  <a:ea typeface="ヒラギノ角ゴ Pro W3" pitchFamily="120" charset="-128"/>
                </a:defRPr>
              </a:lvl4pPr>
              <a:lvl5pPr marL="2057400" indent="-228600" eaLnBrk="0" hangingPunct="0">
                <a:defRPr sz="2400">
                  <a:solidFill>
                    <a:schemeClr val="tx1"/>
                  </a:solidFill>
                  <a:latin typeface="Arial" panose="020B0604020202020204" pitchFamily="34" charset="0"/>
                  <a:ea typeface="ヒラギノ角ゴ Pro W3" pitchFamily="12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9pPr>
            </a:lstStyle>
            <a:p>
              <a:pPr eaLnBrk="1" hangingPunct="1"/>
              <a:endParaRPr lang="da-DK" altLang="da-DK" sz="1500" dirty="0">
                <a:latin typeface="Helvetica" panose="020B0604020202020204" pitchFamily="34" charset="0"/>
              </a:endParaRPr>
            </a:p>
            <a:p>
              <a:pPr eaLnBrk="1" hangingPunct="1"/>
              <a:r>
                <a:rPr lang="da-DK" altLang="da-DK" sz="1500" dirty="0">
                  <a:latin typeface="Helvetica" panose="020B0604020202020204" pitchFamily="34" charset="0"/>
                </a:rPr>
                <a:t>Identifikation af patienter med kommunal sygepleje</a:t>
              </a:r>
            </a:p>
          </p:txBody>
        </p:sp>
      </p:grpSp>
      <p:grpSp>
        <p:nvGrpSpPr>
          <p:cNvPr id="18" name="Grupper 5">
            <a:extLst>
              <a:ext uri="{FF2B5EF4-FFF2-40B4-BE49-F238E27FC236}">
                <a16:creationId xmlns:a16="http://schemas.microsoft.com/office/drawing/2014/main" id="{70273D66-926B-4836-859C-159837CE360C}"/>
              </a:ext>
            </a:extLst>
          </p:cNvPr>
          <p:cNvGrpSpPr>
            <a:grpSpLocks/>
          </p:cNvGrpSpPr>
          <p:nvPr/>
        </p:nvGrpSpPr>
        <p:grpSpPr bwMode="auto">
          <a:xfrm>
            <a:off x="3577861" y="3765994"/>
            <a:ext cx="1655763" cy="1717638"/>
            <a:chOff x="1907705" y="1379537"/>
            <a:chExt cx="1656183" cy="1080000"/>
          </a:xfrm>
          <a:effectLst/>
        </p:grpSpPr>
        <p:sp>
          <p:nvSpPr>
            <p:cNvPr id="19" name="AutoShape 64">
              <a:extLst>
                <a:ext uri="{FF2B5EF4-FFF2-40B4-BE49-F238E27FC236}">
                  <a16:creationId xmlns:a16="http://schemas.microsoft.com/office/drawing/2014/main" id="{CD7130DD-B504-4531-9935-A4895F029BF7}"/>
                </a:ext>
              </a:extLst>
            </p:cNvPr>
            <p:cNvSpPr>
              <a:spLocks noChangeArrowheads="1"/>
            </p:cNvSpPr>
            <p:nvPr/>
          </p:nvSpPr>
          <p:spPr bwMode="auto">
            <a:xfrm>
              <a:off x="1907705" y="1379537"/>
              <a:ext cx="1656183" cy="1080000"/>
            </a:xfrm>
            <a:prstGeom prst="roundRect">
              <a:avLst>
                <a:gd name="adj" fmla="val 12894"/>
              </a:avLst>
            </a:prstGeom>
            <a:solidFill>
              <a:srgbClr val="95B3D7"/>
            </a:solidFill>
            <a:ln w="9525">
              <a:solidFill>
                <a:srgbClr val="000000"/>
              </a:solidFill>
              <a:round/>
              <a:headEnd/>
              <a:tailEnd/>
            </a:ln>
            <a:effectLst>
              <a:outerShdw blurRad="63500" dist="38099" dir="2700000" algn="ctr" rotWithShape="0">
                <a:srgbClr val="000000">
                  <a:alpha val="74998"/>
                </a:srgbClr>
              </a:outerShdw>
            </a:effectLst>
          </p:spPr>
          <p:txBody>
            <a:bodyPr anchor="ctr"/>
            <a:lstStyle/>
            <a:p>
              <a:pPr algn="ctr">
                <a:defRPr/>
              </a:pPr>
              <a:endParaRPr lang="da-DK" sz="1600" kern="0" dirty="0">
                <a:latin typeface="Helvetica"/>
                <a:ea typeface="ヒラギノ角ゴ Pro W3" charset="0"/>
              </a:endParaRPr>
            </a:p>
          </p:txBody>
        </p:sp>
        <p:sp>
          <p:nvSpPr>
            <p:cNvPr id="20" name="Rectangle 26">
              <a:extLst>
                <a:ext uri="{FF2B5EF4-FFF2-40B4-BE49-F238E27FC236}">
                  <a16:creationId xmlns:a16="http://schemas.microsoft.com/office/drawing/2014/main" id="{E37C25CA-0C64-496C-9AF8-EF272190EE29}"/>
                </a:ext>
              </a:extLst>
            </p:cNvPr>
            <p:cNvSpPr>
              <a:spLocks noChangeArrowheads="1"/>
            </p:cNvSpPr>
            <p:nvPr/>
          </p:nvSpPr>
          <p:spPr bwMode="auto">
            <a:xfrm>
              <a:off x="1907705" y="1412889"/>
              <a:ext cx="1656183" cy="7837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ヒラギノ角ゴ Pro W3" pitchFamily="120" charset="-128"/>
                </a:defRPr>
              </a:lvl1pPr>
              <a:lvl2pPr marL="742950" indent="-285750" eaLnBrk="0" hangingPunct="0">
                <a:defRPr sz="2400">
                  <a:solidFill>
                    <a:schemeClr val="tx1"/>
                  </a:solidFill>
                  <a:latin typeface="Arial" panose="020B0604020202020204" pitchFamily="34" charset="0"/>
                  <a:ea typeface="ヒラギノ角ゴ Pro W3" pitchFamily="120" charset="-128"/>
                </a:defRPr>
              </a:lvl2pPr>
              <a:lvl3pPr marL="1143000" indent="-228600" eaLnBrk="0" hangingPunct="0">
                <a:defRPr sz="2400">
                  <a:solidFill>
                    <a:schemeClr val="tx1"/>
                  </a:solidFill>
                  <a:latin typeface="Arial" panose="020B0604020202020204" pitchFamily="34" charset="0"/>
                  <a:ea typeface="ヒラギノ角ゴ Pro W3" pitchFamily="120" charset="-128"/>
                </a:defRPr>
              </a:lvl3pPr>
              <a:lvl4pPr marL="1600200" indent="-228600" eaLnBrk="0" hangingPunct="0">
                <a:defRPr sz="2400">
                  <a:solidFill>
                    <a:schemeClr val="tx1"/>
                  </a:solidFill>
                  <a:latin typeface="Arial" panose="020B0604020202020204" pitchFamily="34" charset="0"/>
                  <a:ea typeface="ヒラギノ角ゴ Pro W3" pitchFamily="120" charset="-128"/>
                </a:defRPr>
              </a:lvl4pPr>
              <a:lvl5pPr marL="2057400" indent="-228600" eaLnBrk="0" hangingPunct="0">
                <a:defRPr sz="2400">
                  <a:solidFill>
                    <a:schemeClr val="tx1"/>
                  </a:solidFill>
                  <a:latin typeface="Arial" panose="020B0604020202020204" pitchFamily="34" charset="0"/>
                  <a:ea typeface="ヒラギノ角ゴ Pro W3" pitchFamily="12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9pPr>
            </a:lstStyle>
            <a:p>
              <a:pPr eaLnBrk="1" hangingPunct="1"/>
              <a:endParaRPr lang="da-DK" altLang="da-DK" sz="1500" dirty="0">
                <a:latin typeface="Helvetica" panose="020B0604020202020204" pitchFamily="34" charset="0"/>
              </a:endParaRPr>
            </a:p>
            <a:p>
              <a:pPr eaLnBrk="1" hangingPunct="1"/>
              <a:r>
                <a:rPr lang="da-DK" altLang="da-DK" sz="1500" dirty="0">
                  <a:latin typeface="Helvetica" panose="020B0604020202020204" pitchFamily="34" charset="0"/>
                </a:rPr>
                <a:t>Procedurer i hospital, kommune og almen praksis</a:t>
              </a:r>
            </a:p>
          </p:txBody>
        </p:sp>
      </p:grpSp>
      <p:grpSp>
        <p:nvGrpSpPr>
          <p:cNvPr id="21" name="Grupper 6">
            <a:extLst>
              <a:ext uri="{FF2B5EF4-FFF2-40B4-BE49-F238E27FC236}">
                <a16:creationId xmlns:a16="http://schemas.microsoft.com/office/drawing/2014/main" id="{95A07BA4-7D9E-42DC-9015-38877C9D60AF}"/>
              </a:ext>
            </a:extLst>
          </p:cNvPr>
          <p:cNvGrpSpPr>
            <a:grpSpLocks/>
          </p:cNvGrpSpPr>
          <p:nvPr/>
        </p:nvGrpSpPr>
        <p:grpSpPr bwMode="auto">
          <a:xfrm>
            <a:off x="5378087" y="3783673"/>
            <a:ext cx="1669728" cy="1699943"/>
            <a:chOff x="3707905" y="1373960"/>
            <a:chExt cx="1670151" cy="239406"/>
          </a:xfrm>
          <a:effectLst/>
        </p:grpSpPr>
        <p:sp>
          <p:nvSpPr>
            <p:cNvPr id="22" name="AutoShape 2">
              <a:extLst>
                <a:ext uri="{FF2B5EF4-FFF2-40B4-BE49-F238E27FC236}">
                  <a16:creationId xmlns:a16="http://schemas.microsoft.com/office/drawing/2014/main" id="{F5BF8363-0DD2-4AFB-B498-1FF5743B84ED}"/>
                </a:ext>
              </a:extLst>
            </p:cNvPr>
            <p:cNvSpPr>
              <a:spLocks noChangeArrowheads="1"/>
            </p:cNvSpPr>
            <p:nvPr/>
          </p:nvSpPr>
          <p:spPr bwMode="auto">
            <a:xfrm>
              <a:off x="3721873" y="1373960"/>
              <a:ext cx="1656183" cy="239406"/>
            </a:xfrm>
            <a:prstGeom prst="roundRect">
              <a:avLst>
                <a:gd name="adj" fmla="val 16667"/>
              </a:avLst>
            </a:prstGeom>
            <a:solidFill>
              <a:srgbClr val="FFFF66"/>
            </a:solidFill>
            <a:ln w="9525">
              <a:solidFill>
                <a:srgbClr val="000000"/>
              </a:solidFill>
              <a:round/>
              <a:headEnd/>
              <a:tailEnd/>
            </a:ln>
            <a:effectLst>
              <a:outerShdw blurRad="63500" dist="38099" dir="2700000" algn="ctr" rotWithShape="0">
                <a:srgbClr val="000000">
                  <a:alpha val="74998"/>
                </a:srgbClr>
              </a:outerShdw>
            </a:effectLst>
          </p:spPr>
          <p:txBody>
            <a:bodyPr anchor="ctr"/>
            <a:lstStyle/>
            <a:p>
              <a:pPr>
                <a:defRPr/>
              </a:pPr>
              <a:r>
                <a:rPr lang="da-DK" sz="1500" kern="0" dirty="0">
                  <a:latin typeface="Helvetica"/>
                  <a:ea typeface="ヒラギノ角ゴ Pro W3" charset="0"/>
                </a:rPr>
                <a:t>Barrierer/ ressourcer for </a:t>
              </a:r>
              <a:r>
                <a:rPr lang="da-DK" sz="1500" kern="0" dirty="0" err="1">
                  <a:latin typeface="Helvetica"/>
                  <a:ea typeface="ヒラギノ角ゴ Pro W3" charset="0"/>
                </a:rPr>
                <a:t>implementeringog</a:t>
              </a:r>
              <a:r>
                <a:rPr lang="da-DK" sz="1500" kern="0" dirty="0">
                  <a:latin typeface="Helvetica"/>
                  <a:ea typeface="ヒラギノ角ゴ Pro W3" charset="0"/>
                </a:rPr>
                <a:t> udbytte</a:t>
              </a:r>
            </a:p>
          </p:txBody>
        </p:sp>
        <p:sp>
          <p:nvSpPr>
            <p:cNvPr id="23" name="Rectangle 26">
              <a:extLst>
                <a:ext uri="{FF2B5EF4-FFF2-40B4-BE49-F238E27FC236}">
                  <a16:creationId xmlns:a16="http://schemas.microsoft.com/office/drawing/2014/main" id="{39F64B64-5E64-4215-A687-8487BA8DE7EF}"/>
                </a:ext>
              </a:extLst>
            </p:cNvPr>
            <p:cNvSpPr>
              <a:spLocks noChangeArrowheads="1"/>
            </p:cNvSpPr>
            <p:nvPr/>
          </p:nvSpPr>
          <p:spPr bwMode="auto">
            <a:xfrm>
              <a:off x="3707905" y="1412889"/>
              <a:ext cx="1656183" cy="967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ヒラギノ角ゴ Pro W3" pitchFamily="120" charset="-128"/>
                </a:defRPr>
              </a:lvl1pPr>
              <a:lvl2pPr marL="742950" indent="-285750" eaLnBrk="0" hangingPunct="0">
                <a:defRPr sz="2400">
                  <a:solidFill>
                    <a:schemeClr val="tx1"/>
                  </a:solidFill>
                  <a:latin typeface="Arial" panose="020B0604020202020204" pitchFamily="34" charset="0"/>
                  <a:ea typeface="ヒラギノ角ゴ Pro W3" pitchFamily="120" charset="-128"/>
                </a:defRPr>
              </a:lvl2pPr>
              <a:lvl3pPr marL="1143000" indent="-228600" eaLnBrk="0" hangingPunct="0">
                <a:defRPr sz="2400">
                  <a:solidFill>
                    <a:schemeClr val="tx1"/>
                  </a:solidFill>
                  <a:latin typeface="Arial" panose="020B0604020202020204" pitchFamily="34" charset="0"/>
                  <a:ea typeface="ヒラギノ角ゴ Pro W3" pitchFamily="120" charset="-128"/>
                </a:defRPr>
              </a:lvl3pPr>
              <a:lvl4pPr marL="1600200" indent="-228600" eaLnBrk="0" hangingPunct="0">
                <a:defRPr sz="2400">
                  <a:solidFill>
                    <a:schemeClr val="tx1"/>
                  </a:solidFill>
                  <a:latin typeface="Arial" panose="020B0604020202020204" pitchFamily="34" charset="0"/>
                  <a:ea typeface="ヒラギノ角ゴ Pro W3" pitchFamily="120" charset="-128"/>
                </a:defRPr>
              </a:lvl4pPr>
              <a:lvl5pPr marL="2057400" indent="-228600" eaLnBrk="0" hangingPunct="0">
                <a:defRPr sz="2400">
                  <a:solidFill>
                    <a:schemeClr val="tx1"/>
                  </a:solidFill>
                  <a:latin typeface="Arial" panose="020B0604020202020204" pitchFamily="34" charset="0"/>
                  <a:ea typeface="ヒラギノ角ゴ Pro W3" pitchFamily="12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9pPr>
            </a:lstStyle>
            <a:p>
              <a:pPr eaLnBrk="1" hangingPunct="1"/>
              <a:endParaRPr lang="da-DK" altLang="da-DK" sz="1600" dirty="0">
                <a:latin typeface="Helvetica" panose="020B0604020202020204" pitchFamily="34" charset="0"/>
              </a:endParaRPr>
            </a:p>
          </p:txBody>
        </p:sp>
      </p:grpSp>
      <p:grpSp>
        <p:nvGrpSpPr>
          <p:cNvPr id="24" name="Grupper 7">
            <a:extLst>
              <a:ext uri="{FF2B5EF4-FFF2-40B4-BE49-F238E27FC236}">
                <a16:creationId xmlns:a16="http://schemas.microsoft.com/office/drawing/2014/main" id="{A5FB762F-CD78-4236-B3E8-DF5400E321AE}"/>
              </a:ext>
            </a:extLst>
          </p:cNvPr>
          <p:cNvGrpSpPr>
            <a:grpSpLocks/>
          </p:cNvGrpSpPr>
          <p:nvPr/>
        </p:nvGrpSpPr>
        <p:grpSpPr bwMode="auto">
          <a:xfrm>
            <a:off x="7206241" y="3765991"/>
            <a:ext cx="1655763" cy="1717630"/>
            <a:chOff x="5508105" y="1379537"/>
            <a:chExt cx="1656183" cy="1080000"/>
          </a:xfrm>
          <a:effectLst/>
        </p:grpSpPr>
        <p:sp>
          <p:nvSpPr>
            <p:cNvPr id="25" name="AutoShape 13">
              <a:extLst>
                <a:ext uri="{FF2B5EF4-FFF2-40B4-BE49-F238E27FC236}">
                  <a16:creationId xmlns:a16="http://schemas.microsoft.com/office/drawing/2014/main" id="{C5C52A5D-F6BD-4BB2-B8FD-16A8F3929883}"/>
                </a:ext>
              </a:extLst>
            </p:cNvPr>
            <p:cNvSpPr>
              <a:spLocks noChangeArrowheads="1"/>
            </p:cNvSpPr>
            <p:nvPr/>
          </p:nvSpPr>
          <p:spPr bwMode="auto">
            <a:xfrm>
              <a:off x="5508105" y="1379537"/>
              <a:ext cx="1656183" cy="1080000"/>
            </a:xfrm>
            <a:prstGeom prst="roundRect">
              <a:avLst>
                <a:gd name="adj" fmla="val 16667"/>
              </a:avLst>
            </a:prstGeom>
            <a:solidFill>
              <a:srgbClr val="99FF99"/>
            </a:solidFill>
            <a:ln w="9525">
              <a:solidFill>
                <a:srgbClr val="000000"/>
              </a:solidFill>
              <a:round/>
              <a:headEnd/>
              <a:tailEnd/>
            </a:ln>
            <a:effectLst>
              <a:outerShdw blurRad="63500" dist="38099" dir="2700000" algn="ctr" rotWithShape="0">
                <a:srgbClr val="000000">
                  <a:alpha val="74998"/>
                </a:srgbClr>
              </a:outerShdw>
            </a:effectLst>
          </p:spPr>
          <p:txBody>
            <a:bodyPr anchor="ctr"/>
            <a:lstStyle/>
            <a:p>
              <a:pPr algn="ctr">
                <a:defRPr/>
              </a:pPr>
              <a:endParaRPr lang="da-DK" sz="1600" kern="0">
                <a:latin typeface="Helvetica"/>
                <a:ea typeface="ヒラギノ角ゴ Pro W3" charset="0"/>
              </a:endParaRPr>
            </a:p>
          </p:txBody>
        </p:sp>
        <p:sp>
          <p:nvSpPr>
            <p:cNvPr id="26" name="Rectangle 26">
              <a:extLst>
                <a:ext uri="{FF2B5EF4-FFF2-40B4-BE49-F238E27FC236}">
                  <a16:creationId xmlns:a16="http://schemas.microsoft.com/office/drawing/2014/main" id="{DFFA6D95-1584-4528-9A28-1A70390AD69A}"/>
                </a:ext>
              </a:extLst>
            </p:cNvPr>
            <p:cNvSpPr>
              <a:spLocks noChangeArrowheads="1"/>
            </p:cNvSpPr>
            <p:nvPr/>
          </p:nvSpPr>
          <p:spPr bwMode="auto">
            <a:xfrm>
              <a:off x="5508105" y="1412889"/>
              <a:ext cx="1656183" cy="9289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ヒラギノ角ゴ Pro W3" pitchFamily="120" charset="-128"/>
                </a:defRPr>
              </a:lvl1pPr>
              <a:lvl2pPr marL="742950" indent="-285750" eaLnBrk="0" hangingPunct="0">
                <a:defRPr sz="2400">
                  <a:solidFill>
                    <a:schemeClr val="tx1"/>
                  </a:solidFill>
                  <a:latin typeface="Arial" panose="020B0604020202020204" pitchFamily="34" charset="0"/>
                  <a:ea typeface="ヒラギノ角ゴ Pro W3" pitchFamily="120" charset="-128"/>
                </a:defRPr>
              </a:lvl2pPr>
              <a:lvl3pPr marL="1143000" indent="-228600" eaLnBrk="0" hangingPunct="0">
                <a:defRPr sz="2400">
                  <a:solidFill>
                    <a:schemeClr val="tx1"/>
                  </a:solidFill>
                  <a:latin typeface="Arial" panose="020B0604020202020204" pitchFamily="34" charset="0"/>
                  <a:ea typeface="ヒラギノ角ゴ Pro W3" pitchFamily="120" charset="-128"/>
                </a:defRPr>
              </a:lvl3pPr>
              <a:lvl4pPr marL="1600200" indent="-228600" eaLnBrk="0" hangingPunct="0">
                <a:defRPr sz="2400">
                  <a:solidFill>
                    <a:schemeClr val="tx1"/>
                  </a:solidFill>
                  <a:latin typeface="Arial" panose="020B0604020202020204" pitchFamily="34" charset="0"/>
                  <a:ea typeface="ヒラギノ角ゴ Pro W3" pitchFamily="120" charset="-128"/>
                </a:defRPr>
              </a:lvl4pPr>
              <a:lvl5pPr marL="2057400" indent="-228600" eaLnBrk="0" hangingPunct="0">
                <a:defRPr sz="2400">
                  <a:solidFill>
                    <a:schemeClr val="tx1"/>
                  </a:solidFill>
                  <a:latin typeface="Arial" panose="020B0604020202020204" pitchFamily="34" charset="0"/>
                  <a:ea typeface="ヒラギノ角ゴ Pro W3" pitchFamily="12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9pPr>
            </a:lstStyle>
            <a:p>
              <a:pPr eaLnBrk="1" hangingPunct="1"/>
              <a:endParaRPr lang="da-DK" altLang="da-DK" sz="1500" dirty="0">
                <a:latin typeface="Helvetica" panose="020B0604020202020204" pitchFamily="34" charset="0"/>
              </a:endParaRPr>
            </a:p>
            <a:p>
              <a:pPr eaLnBrk="1" hangingPunct="1"/>
              <a:r>
                <a:rPr lang="da-DK" altLang="da-DK" sz="1500" dirty="0">
                  <a:latin typeface="Helvetica" panose="020B0604020202020204" pitchFamily="34" charset="0"/>
                </a:rPr>
                <a:t>At sundheds-professionelle i alle sektorer oplever bedre forløb</a:t>
              </a:r>
            </a:p>
          </p:txBody>
        </p:sp>
      </p:grpSp>
      <p:grpSp>
        <p:nvGrpSpPr>
          <p:cNvPr id="27" name="Grupper 8">
            <a:extLst>
              <a:ext uri="{FF2B5EF4-FFF2-40B4-BE49-F238E27FC236}">
                <a16:creationId xmlns:a16="http://schemas.microsoft.com/office/drawing/2014/main" id="{6FD93D35-4B04-44C4-A5F2-8AAD8FD9A753}"/>
              </a:ext>
            </a:extLst>
          </p:cNvPr>
          <p:cNvGrpSpPr>
            <a:grpSpLocks/>
          </p:cNvGrpSpPr>
          <p:nvPr/>
        </p:nvGrpSpPr>
        <p:grpSpPr bwMode="auto">
          <a:xfrm>
            <a:off x="8978536" y="3765995"/>
            <a:ext cx="1655763" cy="1717630"/>
            <a:chOff x="7308304" y="1379538"/>
            <a:chExt cx="1656184" cy="1080000"/>
          </a:xfrm>
          <a:effectLst/>
        </p:grpSpPr>
        <p:sp>
          <p:nvSpPr>
            <p:cNvPr id="28" name="AutoShape 7">
              <a:extLst>
                <a:ext uri="{FF2B5EF4-FFF2-40B4-BE49-F238E27FC236}">
                  <a16:creationId xmlns:a16="http://schemas.microsoft.com/office/drawing/2014/main" id="{24A8CA20-E428-4A69-B1FC-C5E8979B3233}"/>
                </a:ext>
              </a:extLst>
            </p:cNvPr>
            <p:cNvSpPr>
              <a:spLocks noChangeArrowheads="1"/>
            </p:cNvSpPr>
            <p:nvPr/>
          </p:nvSpPr>
          <p:spPr bwMode="auto">
            <a:xfrm>
              <a:off x="7308304" y="1379538"/>
              <a:ext cx="1656184" cy="1080000"/>
            </a:xfrm>
            <a:prstGeom prst="roundRect">
              <a:avLst>
                <a:gd name="adj" fmla="val 16667"/>
              </a:avLst>
            </a:prstGeom>
            <a:solidFill>
              <a:srgbClr val="D6E3BC"/>
            </a:solidFill>
            <a:ln w="9525">
              <a:solidFill>
                <a:srgbClr val="000000"/>
              </a:solidFill>
              <a:round/>
              <a:headEnd/>
              <a:tailEnd/>
            </a:ln>
            <a:effectLst>
              <a:outerShdw blurRad="63500" dist="38099" dir="2700000" algn="ctr" rotWithShape="0">
                <a:srgbClr val="000000">
                  <a:alpha val="74998"/>
                </a:srgbClr>
              </a:outerShdw>
            </a:effectLst>
          </p:spPr>
          <p:txBody>
            <a:bodyPr anchor="ctr"/>
            <a:lstStyle/>
            <a:p>
              <a:pPr>
                <a:defRPr/>
              </a:pPr>
              <a:r>
                <a:rPr lang="da-DK" sz="1500" kern="0">
                  <a:latin typeface="Helvetica"/>
                  <a:ea typeface="ヒラギノ角ゴ Pro W3" charset="0"/>
                </a:rPr>
                <a:t>Velovervejed</a:t>
              </a:r>
              <a:r>
                <a:rPr lang="da-DK" sz="1500" kern="0" dirty="0">
                  <a:latin typeface="Helvetica"/>
                  <a:ea typeface="ヒラギノ角ゴ Pro W3" charset="0"/>
                </a:rPr>
                <a:t>e</a:t>
              </a:r>
              <a:r>
                <a:rPr lang="da-DK" sz="1500" kern="0">
                  <a:latin typeface="Helvetica"/>
                  <a:ea typeface="ヒラギノ角ゴ Pro W3" charset="0"/>
                </a:rPr>
                <a:t> </a:t>
              </a:r>
              <a:r>
                <a:rPr lang="da-DK" sz="1500" kern="0" dirty="0">
                  <a:latin typeface="Helvetica"/>
                  <a:ea typeface="ヒラギノ角ゴ Pro W3" charset="0"/>
                </a:rPr>
                <a:t>(gen-) indlæggelser</a:t>
              </a:r>
            </a:p>
            <a:p>
              <a:pPr>
                <a:defRPr/>
              </a:pPr>
              <a:endParaRPr lang="da-DK" sz="1500" kern="0" dirty="0">
                <a:latin typeface="Helvetica"/>
                <a:ea typeface="ヒラギノ角ゴ Pro W3" charset="0"/>
              </a:endParaRPr>
            </a:p>
            <a:p>
              <a:pPr>
                <a:defRPr/>
              </a:pPr>
              <a:r>
                <a:rPr lang="da-DK" sz="1500" kern="0" dirty="0">
                  <a:latin typeface="Helvetica"/>
                  <a:ea typeface="ヒラギノ角ゴ Pro W3" charset="0"/>
                </a:rPr>
                <a:t>Patienttryghed</a:t>
              </a:r>
            </a:p>
          </p:txBody>
        </p:sp>
        <p:sp>
          <p:nvSpPr>
            <p:cNvPr id="29" name="Rectangle 26">
              <a:extLst>
                <a:ext uri="{FF2B5EF4-FFF2-40B4-BE49-F238E27FC236}">
                  <a16:creationId xmlns:a16="http://schemas.microsoft.com/office/drawing/2014/main" id="{372D583F-608A-4E34-A576-660AAACEBBE0}"/>
                </a:ext>
              </a:extLst>
            </p:cNvPr>
            <p:cNvSpPr>
              <a:spLocks noChangeArrowheads="1"/>
            </p:cNvSpPr>
            <p:nvPr/>
          </p:nvSpPr>
          <p:spPr bwMode="auto">
            <a:xfrm>
              <a:off x="7308304" y="1412890"/>
              <a:ext cx="1656184" cy="5366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panose="020B0604020202020204" pitchFamily="34" charset="0"/>
                  <a:ea typeface="ヒラギノ角ゴ Pro W3" pitchFamily="120" charset="-128"/>
                </a:defRPr>
              </a:lvl1pPr>
              <a:lvl2pPr marL="742950" indent="-285750" eaLnBrk="0" hangingPunct="0">
                <a:defRPr sz="2400">
                  <a:solidFill>
                    <a:schemeClr val="tx1"/>
                  </a:solidFill>
                  <a:latin typeface="Arial" panose="020B0604020202020204" pitchFamily="34" charset="0"/>
                  <a:ea typeface="ヒラギノ角ゴ Pro W3" pitchFamily="120" charset="-128"/>
                </a:defRPr>
              </a:lvl2pPr>
              <a:lvl3pPr marL="1143000" indent="-228600" eaLnBrk="0" hangingPunct="0">
                <a:defRPr sz="2400">
                  <a:solidFill>
                    <a:schemeClr val="tx1"/>
                  </a:solidFill>
                  <a:latin typeface="Arial" panose="020B0604020202020204" pitchFamily="34" charset="0"/>
                  <a:ea typeface="ヒラギノ角ゴ Pro W3" pitchFamily="120" charset="-128"/>
                </a:defRPr>
              </a:lvl3pPr>
              <a:lvl4pPr marL="1600200" indent="-228600" eaLnBrk="0" hangingPunct="0">
                <a:defRPr sz="2400">
                  <a:solidFill>
                    <a:schemeClr val="tx1"/>
                  </a:solidFill>
                  <a:latin typeface="Arial" panose="020B0604020202020204" pitchFamily="34" charset="0"/>
                  <a:ea typeface="ヒラギノ角ゴ Pro W3" pitchFamily="120" charset="-128"/>
                </a:defRPr>
              </a:lvl4pPr>
              <a:lvl5pPr marL="2057400" indent="-228600" eaLnBrk="0" hangingPunct="0">
                <a:defRPr sz="2400">
                  <a:solidFill>
                    <a:schemeClr val="tx1"/>
                  </a:solidFill>
                  <a:latin typeface="Arial" panose="020B0604020202020204" pitchFamily="34" charset="0"/>
                  <a:ea typeface="ヒラギノ角ゴ Pro W3" pitchFamily="12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20" charset="-128"/>
                </a:defRPr>
              </a:lvl9pPr>
            </a:lstStyle>
            <a:p>
              <a:pPr eaLnBrk="1" hangingPunct="1"/>
              <a:endParaRPr lang="da-DK" altLang="da-DK" sz="1600" dirty="0">
                <a:latin typeface="Helvetica" panose="020B0604020202020204" pitchFamily="34" charset="0"/>
              </a:endParaRPr>
            </a:p>
          </p:txBody>
        </p:sp>
      </p:grpSp>
      <p:sp>
        <p:nvSpPr>
          <p:cNvPr id="30" name="Pladsholder til indhold 3">
            <a:extLst>
              <a:ext uri="{FF2B5EF4-FFF2-40B4-BE49-F238E27FC236}">
                <a16:creationId xmlns:a16="http://schemas.microsoft.com/office/drawing/2014/main" id="{BD5FFDFB-AE7F-487E-A5FC-42CB7352AC7F}"/>
              </a:ext>
            </a:extLst>
          </p:cNvPr>
          <p:cNvSpPr txBox="1">
            <a:spLocks/>
          </p:cNvSpPr>
          <p:nvPr/>
        </p:nvSpPr>
        <p:spPr>
          <a:xfrm>
            <a:off x="2603401" y="5709695"/>
            <a:ext cx="9912578" cy="850216"/>
          </a:xfrm>
          <a:prstGeom prst="rect">
            <a:avLst/>
          </a:prstGeom>
        </p:spPr>
        <p:txBody>
          <a:bodyPr vert="horz" lIns="0" tIns="0" rIns="0" bIns="0" numCol="1" rtlCol="0">
            <a:noAutofit/>
          </a:bodyPr>
          <a:lstStyle>
            <a:lvl1pPr marL="0" indent="0" algn="l" defTabSz="914400" rtl="0" eaLnBrk="1" latinLnBrk="0" hangingPunct="1">
              <a:lnSpc>
                <a:spcPct val="100000"/>
              </a:lnSpc>
              <a:spcBef>
                <a:spcPts val="0"/>
              </a:spcBef>
              <a:spcAft>
                <a:spcPts val="1200"/>
              </a:spcAft>
              <a:buClr>
                <a:srgbClr val="BBB487"/>
              </a:buClr>
              <a:buFont typeface="Arial" panose="020B0604020202020204" pitchFamily="34" charset="0"/>
              <a:buNone/>
              <a:defRPr sz="2200" kern="1200" baseline="0">
                <a:solidFill>
                  <a:schemeClr val="tx1"/>
                </a:solidFill>
                <a:latin typeface="+mn-lt"/>
                <a:ea typeface="+mn-ea"/>
                <a:cs typeface="+mn-cs"/>
              </a:defRPr>
            </a:lvl1pPr>
            <a:lvl2pPr marL="450000" indent="-108000" algn="l" defTabSz="914400" rtl="0" eaLnBrk="1" latinLnBrk="0" hangingPunct="1">
              <a:spcBef>
                <a:spcPts val="0"/>
              </a:spcBef>
              <a:spcAft>
                <a:spcPts val="1200"/>
              </a:spcAft>
              <a:buClr>
                <a:srgbClr val="BBB487"/>
              </a:buClr>
              <a:buFont typeface="Arial" panose="020B0604020202020204" pitchFamily="34" charset="0"/>
              <a:buNone/>
              <a:defRPr lang="da-DK" sz="1600" kern="1200" baseline="0">
                <a:solidFill>
                  <a:schemeClr val="tx1"/>
                </a:solidFill>
                <a:latin typeface="+mn-lt"/>
                <a:ea typeface="+mn-ea"/>
                <a:cs typeface="+mn-cs"/>
              </a:defRPr>
            </a:lvl2pPr>
            <a:lvl3pPr marL="810000" indent="-108000" algn="l" defTabSz="914400" rtl="0" eaLnBrk="1" latinLnBrk="0" hangingPunct="1">
              <a:spcBef>
                <a:spcPts val="0"/>
              </a:spcBef>
              <a:spcAft>
                <a:spcPts val="1200"/>
              </a:spcAft>
              <a:buClr>
                <a:srgbClr val="BBB487"/>
              </a:buClr>
              <a:buFont typeface="Arial" panose="020B0604020202020204" pitchFamily="34" charset="0"/>
              <a:buNone/>
              <a:defRPr lang="da-DK" sz="1400" kern="1200">
                <a:solidFill>
                  <a:schemeClr val="tx1"/>
                </a:solidFill>
                <a:latin typeface="+mn-lt"/>
                <a:ea typeface="+mn-ea"/>
                <a:cs typeface="+mn-cs"/>
              </a:defRPr>
            </a:lvl3pPr>
            <a:lvl4pPr marL="1152000" indent="-90000" algn="l" defTabSz="914400" rtl="0" eaLnBrk="1" latinLnBrk="0" hangingPunct="1">
              <a:spcBef>
                <a:spcPts val="0"/>
              </a:spcBef>
              <a:spcAft>
                <a:spcPts val="1200"/>
              </a:spcAft>
              <a:buClr>
                <a:srgbClr val="BBB487"/>
              </a:buClr>
              <a:buFont typeface="Arial" panose="020B0604020202020204" pitchFamily="34" charset="0"/>
              <a:buNone/>
              <a:defRPr lang="da-DK" sz="1200" kern="1200">
                <a:solidFill>
                  <a:schemeClr val="tx1"/>
                </a:solidFill>
                <a:latin typeface="+mn-lt"/>
                <a:ea typeface="+mn-ea"/>
                <a:cs typeface="+mn-cs"/>
              </a:defRPr>
            </a:lvl4pPr>
            <a:lvl5pPr marL="1512000" indent="-90000" algn="l" defTabSz="914400" rtl="0" eaLnBrk="1" latinLnBrk="0" hangingPunct="1">
              <a:spcBef>
                <a:spcPts val="0"/>
              </a:spcBef>
              <a:spcAft>
                <a:spcPts val="1200"/>
              </a:spcAft>
              <a:buClr>
                <a:srgbClr val="BBB487"/>
              </a:buClr>
              <a:buFont typeface="Arial" panose="020B0604020202020204" pitchFamily="34" charset="0"/>
              <a:buNone/>
              <a:defRPr lang="da-DK" sz="1000" kern="1200">
                <a:solidFill>
                  <a:schemeClr val="tx1"/>
                </a:solidFill>
                <a:latin typeface="+mn-lt"/>
                <a:ea typeface="+mn-ea"/>
                <a:cs typeface="+mn-cs"/>
              </a:defRPr>
            </a:lvl5pPr>
            <a:lvl6pPr marL="1872000" indent="0" algn="l" defTabSz="914400" rtl="0" eaLnBrk="1" latinLnBrk="0" hangingPunct="1">
              <a:spcBef>
                <a:spcPts val="0"/>
              </a:spcBef>
              <a:spcAft>
                <a:spcPts val="1200"/>
              </a:spcAft>
              <a:buClr>
                <a:srgbClr val="BBB487"/>
              </a:buClr>
              <a:buFont typeface="Arial" panose="020B0604020202020204" pitchFamily="34" charset="0"/>
              <a:buNone/>
              <a:defRPr lang="da-DK" sz="1000" kern="1200" baseline="0">
                <a:solidFill>
                  <a:schemeClr val="tx1"/>
                </a:solidFill>
                <a:latin typeface="+mn-lt"/>
                <a:ea typeface="+mn-ea"/>
                <a:cs typeface="+mn-cs"/>
              </a:defRPr>
            </a:lvl6pPr>
            <a:lvl7pPr marL="2232000" indent="0" algn="l" defTabSz="914400" rtl="0" eaLnBrk="1" latinLnBrk="0" hangingPunct="1">
              <a:spcBef>
                <a:spcPts val="0"/>
              </a:spcBef>
              <a:spcAft>
                <a:spcPts val="1200"/>
              </a:spcAft>
              <a:buClr>
                <a:srgbClr val="BBB487"/>
              </a:buClr>
              <a:buFont typeface="Arial" panose="020B0604020202020204" pitchFamily="34" charset="0"/>
              <a:buNone/>
              <a:defRPr lang="da-DK" sz="1000" kern="1200" baseline="0">
                <a:solidFill>
                  <a:schemeClr val="tx1"/>
                </a:solidFill>
                <a:latin typeface="+mn-lt"/>
                <a:ea typeface="+mn-ea"/>
                <a:cs typeface="+mn-cs"/>
              </a:defRPr>
            </a:lvl7pPr>
            <a:lvl8pPr marL="2592000" indent="0" algn="l" defTabSz="914400" rtl="0" eaLnBrk="1" latinLnBrk="0" hangingPunct="1">
              <a:spcBef>
                <a:spcPts val="0"/>
              </a:spcBef>
              <a:spcAft>
                <a:spcPts val="1200"/>
              </a:spcAft>
              <a:buClr>
                <a:srgbClr val="BBB487"/>
              </a:buClr>
              <a:buFont typeface="Arial" panose="020B0604020202020204" pitchFamily="34" charset="0"/>
              <a:buNone/>
              <a:defRPr lang="da-DK" sz="1000" kern="1200" baseline="0">
                <a:solidFill>
                  <a:schemeClr val="tx1"/>
                </a:solidFill>
                <a:latin typeface="+mn-lt"/>
                <a:ea typeface="+mn-ea"/>
                <a:cs typeface="+mn-cs"/>
              </a:defRPr>
            </a:lvl8pPr>
            <a:lvl9pPr marL="2952000" indent="0" algn="l" defTabSz="914400" rtl="0" eaLnBrk="1" latinLnBrk="0" hangingPunct="1">
              <a:spcBef>
                <a:spcPts val="0"/>
              </a:spcBef>
              <a:spcAft>
                <a:spcPts val="1200"/>
              </a:spcAft>
              <a:buClr>
                <a:srgbClr val="BBB487"/>
              </a:buClr>
              <a:buFont typeface="Arial" panose="020B0604020202020204" pitchFamily="34" charset="0"/>
              <a:buNone/>
              <a:defRPr sz="1000" kern="1200">
                <a:solidFill>
                  <a:schemeClr val="tx1"/>
                </a:solidFill>
                <a:latin typeface="+mn-lt"/>
                <a:ea typeface="+mn-ea"/>
                <a:cs typeface="+mn-cs"/>
              </a:defRPr>
            </a:lvl9pPr>
          </a:lstStyle>
          <a:p>
            <a:r>
              <a:rPr lang="da-DK" dirty="0"/>
              <a:t>Evalueringen udvikles og kvalificeres med input fra alle sektorer.</a:t>
            </a:r>
          </a:p>
        </p:txBody>
      </p:sp>
    </p:spTree>
    <p:extLst>
      <p:ext uri="{BB962C8B-B14F-4D97-AF65-F5344CB8AC3E}">
        <p14:creationId xmlns:p14="http://schemas.microsoft.com/office/powerpoint/2010/main" val="3303646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026911-AB74-413B-8D44-AE291423223E}"/>
              </a:ext>
            </a:extLst>
          </p:cNvPr>
          <p:cNvSpPr>
            <a:spLocks noGrp="1"/>
          </p:cNvSpPr>
          <p:nvPr>
            <p:ph type="title"/>
          </p:nvPr>
        </p:nvSpPr>
        <p:spPr/>
        <p:txBody>
          <a:bodyPr/>
          <a:lstStyle/>
          <a:p>
            <a:r>
              <a:rPr lang="da-DK" dirty="0"/>
              <a:t>Plan for kommunikation</a:t>
            </a:r>
          </a:p>
        </p:txBody>
      </p:sp>
      <p:sp>
        <p:nvSpPr>
          <p:cNvPr id="4" name="Pladsholder til indhold 3">
            <a:extLst>
              <a:ext uri="{FF2B5EF4-FFF2-40B4-BE49-F238E27FC236}">
                <a16:creationId xmlns:a16="http://schemas.microsoft.com/office/drawing/2014/main" id="{A3E71504-1B28-4B4A-8279-380F2F506D1F}"/>
              </a:ext>
            </a:extLst>
          </p:cNvPr>
          <p:cNvSpPr>
            <a:spLocks noGrp="1"/>
          </p:cNvSpPr>
          <p:nvPr>
            <p:ph sz="quarter" idx="13"/>
          </p:nvPr>
        </p:nvSpPr>
        <p:spPr>
          <a:xfrm>
            <a:off x="1366837" y="2386699"/>
            <a:ext cx="5161211" cy="3296556"/>
          </a:xfrm>
        </p:spPr>
        <p:txBody>
          <a:bodyPr/>
          <a:lstStyle/>
          <a:p>
            <a:pPr marL="342900" indent="-342900">
              <a:buFont typeface="Arial" panose="020B0604020202020204" pitchFamily="34" charset="0"/>
              <a:buChar char="•"/>
            </a:pPr>
            <a:r>
              <a:rPr lang="da-DK" sz="1700" dirty="0"/>
              <a:t>Der er planlagt en fælles kommunikations- og implementeringsindsats. </a:t>
            </a:r>
          </a:p>
          <a:p>
            <a:pPr marL="342900" indent="-342900">
              <a:buFont typeface="Arial" panose="020B0604020202020204" pitchFamily="34" charset="0"/>
              <a:buChar char="•"/>
            </a:pPr>
            <a:r>
              <a:rPr lang="da-DK" sz="1700" dirty="0"/>
              <a:t>Region Hovedstaden udarbejder informationsmateriale og forbereder kommunikationsindsats. </a:t>
            </a:r>
          </a:p>
          <a:p>
            <a:pPr marL="342900" indent="-342900">
              <a:buFont typeface="Arial" panose="020B0604020202020204" pitchFamily="34" charset="0"/>
              <a:buChar char="•"/>
            </a:pPr>
            <a:r>
              <a:rPr lang="da-DK" sz="1700" dirty="0"/>
              <a:t>Kommunerne og PLO-H sikrer kommunikationsindsats hos sig selv. </a:t>
            </a:r>
          </a:p>
        </p:txBody>
      </p:sp>
      <p:pic>
        <p:nvPicPr>
          <p:cNvPr id="7" name="Pladsholder til billede 6" descr="Et billede, der indeholder gulv, indendørs, stående&#10;&#10;Automatisk genereret beskrivelse">
            <a:extLst>
              <a:ext uri="{FF2B5EF4-FFF2-40B4-BE49-F238E27FC236}">
                <a16:creationId xmlns:a16="http://schemas.microsoft.com/office/drawing/2014/main" id="{5E9EDCBA-FE68-4613-9533-DF14C9720485}"/>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5868" r="5868"/>
          <a:stretch>
            <a:fillRect/>
          </a:stretch>
        </p:blipFill>
        <p:spPr>
          <a:xfrm>
            <a:off x="6600056" y="0"/>
            <a:ext cx="5591944" cy="6857999"/>
          </a:xfrm>
        </p:spPr>
      </p:pic>
    </p:spTree>
    <p:extLst>
      <p:ext uri="{BB962C8B-B14F-4D97-AF65-F5344CB8AC3E}">
        <p14:creationId xmlns:p14="http://schemas.microsoft.com/office/powerpoint/2010/main" val="417171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ktangel 20">
            <a:extLst>
              <a:ext uri="{FF2B5EF4-FFF2-40B4-BE49-F238E27FC236}">
                <a16:creationId xmlns:a16="http://schemas.microsoft.com/office/drawing/2014/main" id="{594D5580-E98C-4C88-B1D8-931954D7D4C0}"/>
              </a:ext>
            </a:extLst>
          </p:cNvPr>
          <p:cNvSpPr/>
          <p:nvPr/>
        </p:nvSpPr>
        <p:spPr>
          <a:xfrm>
            <a:off x="6334240" y="1855023"/>
            <a:ext cx="3780000" cy="2335642"/>
          </a:xfrm>
          <a:prstGeom prst="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sp>
        <p:nvSpPr>
          <p:cNvPr id="2" name="Titel 1">
            <a:extLst>
              <a:ext uri="{FF2B5EF4-FFF2-40B4-BE49-F238E27FC236}">
                <a16:creationId xmlns:a16="http://schemas.microsoft.com/office/drawing/2014/main" id="{B0026911-AB74-413B-8D44-AE291423223E}"/>
              </a:ext>
            </a:extLst>
          </p:cNvPr>
          <p:cNvSpPr>
            <a:spLocks noGrp="1"/>
          </p:cNvSpPr>
          <p:nvPr>
            <p:ph type="title"/>
          </p:nvPr>
        </p:nvSpPr>
        <p:spPr>
          <a:xfrm>
            <a:off x="1366837" y="793873"/>
            <a:ext cx="9512590" cy="828000"/>
          </a:xfrm>
        </p:spPr>
        <p:txBody>
          <a:bodyPr/>
          <a:lstStyle/>
          <a:p>
            <a:r>
              <a:rPr lang="da-DK" dirty="0"/>
              <a:t>Baggrund og aktuel status for model</a:t>
            </a:r>
          </a:p>
        </p:txBody>
      </p:sp>
      <p:sp>
        <p:nvSpPr>
          <p:cNvPr id="3" name="Pladsholder til slidenummer 2">
            <a:extLst>
              <a:ext uri="{FF2B5EF4-FFF2-40B4-BE49-F238E27FC236}">
                <a16:creationId xmlns:a16="http://schemas.microsoft.com/office/drawing/2014/main" id="{D9108F6B-84E2-4014-A20D-7145C110143C}"/>
              </a:ext>
            </a:extLst>
          </p:cNvPr>
          <p:cNvSpPr>
            <a:spLocks noGrp="1"/>
          </p:cNvSpPr>
          <p:nvPr>
            <p:ph type="sldNum" sz="quarter" idx="12"/>
          </p:nvPr>
        </p:nvSpPr>
        <p:spPr/>
        <p:txBody>
          <a:bodyPr/>
          <a:lstStyle/>
          <a:p>
            <a:fld id="{667EC89C-17A0-4E64-A6D2-B825673CEEDF}" type="slidenum">
              <a:rPr lang="da-DK" smtClean="0"/>
              <a:pPr/>
              <a:t>2</a:t>
            </a:fld>
            <a:endParaRPr lang="da-DK" dirty="0"/>
          </a:p>
        </p:txBody>
      </p:sp>
      <p:sp>
        <p:nvSpPr>
          <p:cNvPr id="5" name="Pladsholder til dato 4">
            <a:extLst>
              <a:ext uri="{FF2B5EF4-FFF2-40B4-BE49-F238E27FC236}">
                <a16:creationId xmlns:a16="http://schemas.microsoft.com/office/drawing/2014/main" id="{37A36B2D-D037-473D-94A8-E2C2E55C4A62}"/>
              </a:ext>
            </a:extLst>
          </p:cNvPr>
          <p:cNvSpPr>
            <a:spLocks noGrp="1"/>
          </p:cNvSpPr>
          <p:nvPr>
            <p:ph type="dt" sz="half" idx="10"/>
          </p:nvPr>
        </p:nvSpPr>
        <p:spPr/>
        <p:txBody>
          <a:bodyPr/>
          <a:lstStyle/>
          <a:p>
            <a:endParaRPr lang="da-DK" dirty="0"/>
          </a:p>
        </p:txBody>
      </p:sp>
      <p:sp>
        <p:nvSpPr>
          <p:cNvPr id="6" name="Pladsholder til sidefod 5">
            <a:extLst>
              <a:ext uri="{FF2B5EF4-FFF2-40B4-BE49-F238E27FC236}">
                <a16:creationId xmlns:a16="http://schemas.microsoft.com/office/drawing/2014/main" id="{CE03888E-9C40-4205-A05E-A0A0C6966F9D}"/>
              </a:ext>
            </a:extLst>
          </p:cNvPr>
          <p:cNvSpPr>
            <a:spLocks noGrp="1"/>
          </p:cNvSpPr>
          <p:nvPr>
            <p:ph type="ftr" sz="quarter" idx="11"/>
          </p:nvPr>
        </p:nvSpPr>
        <p:spPr/>
        <p:txBody>
          <a:bodyPr/>
          <a:lstStyle/>
          <a:p>
            <a:endParaRPr lang="da-DK" dirty="0"/>
          </a:p>
        </p:txBody>
      </p:sp>
      <p:sp>
        <p:nvSpPr>
          <p:cNvPr id="27" name="Rektangel 26">
            <a:extLst>
              <a:ext uri="{FF2B5EF4-FFF2-40B4-BE49-F238E27FC236}">
                <a16:creationId xmlns:a16="http://schemas.microsoft.com/office/drawing/2014/main" id="{716B704E-06CD-4E40-841D-B5F8E2228DB0}"/>
              </a:ext>
            </a:extLst>
          </p:cNvPr>
          <p:cNvSpPr/>
          <p:nvPr/>
        </p:nvSpPr>
        <p:spPr>
          <a:xfrm>
            <a:off x="2279576" y="1855024"/>
            <a:ext cx="3780000" cy="2335642"/>
          </a:xfrm>
          <a:prstGeom prst="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grpSp>
        <p:nvGrpSpPr>
          <p:cNvPr id="7" name="Gruppe 6">
            <a:extLst>
              <a:ext uri="{FF2B5EF4-FFF2-40B4-BE49-F238E27FC236}">
                <a16:creationId xmlns:a16="http://schemas.microsoft.com/office/drawing/2014/main" id="{C35FFFE9-DDEC-4584-8E9E-C101E1574908}"/>
              </a:ext>
            </a:extLst>
          </p:cNvPr>
          <p:cNvGrpSpPr/>
          <p:nvPr/>
        </p:nvGrpSpPr>
        <p:grpSpPr>
          <a:xfrm>
            <a:off x="2595541" y="2026357"/>
            <a:ext cx="3261070" cy="1258627"/>
            <a:chOff x="1626568" y="2026357"/>
            <a:chExt cx="3261070" cy="1258627"/>
          </a:xfrm>
        </p:grpSpPr>
        <p:pic>
          <p:nvPicPr>
            <p:cNvPr id="30" name="Picture 4" descr="Team">
              <a:extLst>
                <a:ext uri="{FF2B5EF4-FFF2-40B4-BE49-F238E27FC236}">
                  <a16:creationId xmlns:a16="http://schemas.microsoft.com/office/drawing/2014/main" id="{F6D0368A-A8CF-491B-83AF-BC6D8C62198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9216" y="2026357"/>
              <a:ext cx="540000" cy="540000"/>
            </a:xfrm>
            <a:prstGeom prst="rect">
              <a:avLst/>
            </a:prstGeom>
            <a:noFill/>
            <a:extLst>
              <a:ext uri="{909E8E84-426E-40DD-AFC4-6F175D3DCCD1}">
                <a14:hiddenFill xmlns:a14="http://schemas.microsoft.com/office/drawing/2010/main">
                  <a:solidFill>
                    <a:srgbClr val="FFFFFF"/>
                  </a:solidFill>
                </a14:hiddenFill>
              </a:ext>
            </a:extLst>
          </p:spPr>
        </p:pic>
        <p:sp>
          <p:nvSpPr>
            <p:cNvPr id="31" name="Tekstfelt 30">
              <a:extLst>
                <a:ext uri="{FF2B5EF4-FFF2-40B4-BE49-F238E27FC236}">
                  <a16:creationId xmlns:a16="http://schemas.microsoft.com/office/drawing/2014/main" id="{50DF1D94-5D53-4220-9478-BAF7DA3DFB4C}"/>
                </a:ext>
              </a:extLst>
            </p:cNvPr>
            <p:cNvSpPr txBox="1"/>
            <p:nvPr/>
          </p:nvSpPr>
          <p:spPr>
            <a:xfrm>
              <a:off x="1626568" y="2708920"/>
              <a:ext cx="3245296" cy="288032"/>
            </a:xfrm>
            <a:prstGeom prst="rect">
              <a:avLst/>
            </a:prstGeom>
            <a:noFill/>
          </p:spPr>
          <p:txBody>
            <a:bodyPr wrap="square" lIns="0" tIns="0" rIns="0" bIns="0" rtlCol="0">
              <a:noAutofit/>
            </a:bodyPr>
            <a:lstStyle/>
            <a:p>
              <a:pPr algn="ctr"/>
              <a:r>
                <a:rPr lang="da-DK" sz="2000" b="1" dirty="0"/>
                <a:t>ALLE SKAL MED</a:t>
              </a:r>
            </a:p>
          </p:txBody>
        </p:sp>
        <p:sp>
          <p:nvSpPr>
            <p:cNvPr id="32" name="Tekstfelt 31">
              <a:extLst>
                <a:ext uri="{FF2B5EF4-FFF2-40B4-BE49-F238E27FC236}">
                  <a16:creationId xmlns:a16="http://schemas.microsoft.com/office/drawing/2014/main" id="{58E8BAB3-EE6C-4513-91E7-9F9C9A513AD1}"/>
                </a:ext>
              </a:extLst>
            </p:cNvPr>
            <p:cNvSpPr txBox="1"/>
            <p:nvPr/>
          </p:nvSpPr>
          <p:spPr>
            <a:xfrm>
              <a:off x="1642342" y="2996952"/>
              <a:ext cx="3245296" cy="288032"/>
            </a:xfrm>
            <a:prstGeom prst="rect">
              <a:avLst/>
            </a:prstGeom>
            <a:noFill/>
          </p:spPr>
          <p:txBody>
            <a:bodyPr wrap="square" lIns="0" tIns="0" rIns="0" bIns="0" rtlCol="0">
              <a:noAutofit/>
            </a:bodyPr>
            <a:lstStyle/>
            <a:p>
              <a:pPr algn="ctr"/>
              <a:r>
                <a:rPr lang="da-DK" sz="1500" dirty="0"/>
                <a:t>Aftalen ‘Alle skal med’ blev godkendt i Regionsrådet juni 2021. </a:t>
              </a:r>
            </a:p>
            <a:p>
              <a:pPr algn="ctr"/>
              <a:endParaRPr lang="da-DK" sz="1300" dirty="0"/>
            </a:p>
          </p:txBody>
        </p:sp>
      </p:grpSp>
      <p:grpSp>
        <p:nvGrpSpPr>
          <p:cNvPr id="4" name="Gruppe 3">
            <a:extLst>
              <a:ext uri="{FF2B5EF4-FFF2-40B4-BE49-F238E27FC236}">
                <a16:creationId xmlns:a16="http://schemas.microsoft.com/office/drawing/2014/main" id="{A77D9E75-B70B-4155-B694-4710905703DA}"/>
              </a:ext>
            </a:extLst>
          </p:cNvPr>
          <p:cNvGrpSpPr/>
          <p:nvPr/>
        </p:nvGrpSpPr>
        <p:grpSpPr>
          <a:xfrm>
            <a:off x="6593440" y="2026357"/>
            <a:ext cx="3261600" cy="1258627"/>
            <a:chOff x="4672272" y="2040543"/>
            <a:chExt cx="3261600" cy="1258627"/>
          </a:xfrm>
        </p:grpSpPr>
        <p:pic>
          <p:nvPicPr>
            <p:cNvPr id="33" name="Picture 6" descr="Group free icon">
              <a:extLst>
                <a:ext uri="{FF2B5EF4-FFF2-40B4-BE49-F238E27FC236}">
                  <a16:creationId xmlns:a16="http://schemas.microsoft.com/office/drawing/2014/main" id="{2E249A1F-1E71-4797-9EAD-60531DB57BB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3072" y="2040543"/>
              <a:ext cx="540000" cy="540000"/>
            </a:xfrm>
            <a:prstGeom prst="rect">
              <a:avLst/>
            </a:prstGeom>
            <a:noFill/>
            <a:extLst>
              <a:ext uri="{909E8E84-426E-40DD-AFC4-6F175D3DCCD1}">
                <a14:hiddenFill xmlns:a14="http://schemas.microsoft.com/office/drawing/2010/main">
                  <a:solidFill>
                    <a:srgbClr val="FFFFFF"/>
                  </a:solidFill>
                </a14:hiddenFill>
              </a:ext>
            </a:extLst>
          </p:spPr>
        </p:pic>
        <p:sp>
          <p:nvSpPr>
            <p:cNvPr id="34" name="Tekstfelt 33">
              <a:extLst>
                <a:ext uri="{FF2B5EF4-FFF2-40B4-BE49-F238E27FC236}">
                  <a16:creationId xmlns:a16="http://schemas.microsoft.com/office/drawing/2014/main" id="{D4CA952C-7F5A-401B-99FA-ED912A151650}"/>
                </a:ext>
              </a:extLst>
            </p:cNvPr>
            <p:cNvSpPr txBox="1"/>
            <p:nvPr/>
          </p:nvSpPr>
          <p:spPr>
            <a:xfrm>
              <a:off x="5042932" y="2728947"/>
              <a:ext cx="2520280" cy="288032"/>
            </a:xfrm>
            <a:prstGeom prst="rect">
              <a:avLst/>
            </a:prstGeom>
            <a:noFill/>
          </p:spPr>
          <p:txBody>
            <a:bodyPr wrap="square" lIns="0" tIns="0" rIns="0" bIns="0" rtlCol="0">
              <a:noAutofit/>
            </a:bodyPr>
            <a:lstStyle/>
            <a:p>
              <a:pPr algn="ctr"/>
              <a:r>
                <a:rPr lang="da-DK" sz="2000" b="1" dirty="0"/>
                <a:t>ARBEJDSGRUPPEN</a:t>
              </a:r>
            </a:p>
          </p:txBody>
        </p:sp>
        <p:sp>
          <p:nvSpPr>
            <p:cNvPr id="35" name="Tekstfelt 34">
              <a:extLst>
                <a:ext uri="{FF2B5EF4-FFF2-40B4-BE49-F238E27FC236}">
                  <a16:creationId xmlns:a16="http://schemas.microsoft.com/office/drawing/2014/main" id="{3182E76C-E635-4004-ADA8-0EBA3EC80F17}"/>
                </a:ext>
              </a:extLst>
            </p:cNvPr>
            <p:cNvSpPr txBox="1"/>
            <p:nvPr/>
          </p:nvSpPr>
          <p:spPr>
            <a:xfrm>
              <a:off x="4672272" y="3011138"/>
              <a:ext cx="3261600" cy="288032"/>
            </a:xfrm>
            <a:prstGeom prst="rect">
              <a:avLst/>
            </a:prstGeom>
            <a:noFill/>
          </p:spPr>
          <p:txBody>
            <a:bodyPr wrap="square" lIns="0" tIns="0" rIns="0" bIns="0" rtlCol="0">
              <a:noAutofit/>
            </a:bodyPr>
            <a:lstStyle/>
            <a:p>
              <a:pPr algn="ctr"/>
              <a:r>
                <a:rPr lang="da-DK" sz="1500" dirty="0"/>
                <a:t>Arbejdsgruppe m. brugere og repræsentanter fra hospitaler, akutberedskabet, kommuner, PLO-H har udarbejdet en model.</a:t>
              </a:r>
            </a:p>
          </p:txBody>
        </p:sp>
      </p:grpSp>
      <p:sp>
        <p:nvSpPr>
          <p:cNvPr id="22" name="Rektangel 21">
            <a:extLst>
              <a:ext uri="{FF2B5EF4-FFF2-40B4-BE49-F238E27FC236}">
                <a16:creationId xmlns:a16="http://schemas.microsoft.com/office/drawing/2014/main" id="{5977DE96-A08E-42EF-8D26-2D62A2340171}"/>
              </a:ext>
            </a:extLst>
          </p:cNvPr>
          <p:cNvSpPr/>
          <p:nvPr/>
        </p:nvSpPr>
        <p:spPr>
          <a:xfrm>
            <a:off x="2279576" y="4333229"/>
            <a:ext cx="7834664" cy="1400028"/>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sp>
        <p:nvSpPr>
          <p:cNvPr id="23" name="Tekstfelt 22">
            <a:extLst>
              <a:ext uri="{FF2B5EF4-FFF2-40B4-BE49-F238E27FC236}">
                <a16:creationId xmlns:a16="http://schemas.microsoft.com/office/drawing/2014/main" id="{D18D3523-11F5-4DF1-B337-0228A613D252}"/>
              </a:ext>
            </a:extLst>
          </p:cNvPr>
          <p:cNvSpPr txBox="1"/>
          <p:nvPr/>
        </p:nvSpPr>
        <p:spPr>
          <a:xfrm>
            <a:off x="3319862" y="4438590"/>
            <a:ext cx="5552276" cy="288032"/>
          </a:xfrm>
          <a:prstGeom prst="rect">
            <a:avLst/>
          </a:prstGeom>
          <a:noFill/>
        </p:spPr>
        <p:txBody>
          <a:bodyPr wrap="square" lIns="0" tIns="0" rIns="0" bIns="0" rtlCol="0">
            <a:noAutofit/>
          </a:bodyPr>
          <a:lstStyle/>
          <a:p>
            <a:pPr algn="ctr"/>
            <a:r>
              <a:rPr lang="da-DK" b="1" dirty="0">
                <a:solidFill>
                  <a:schemeClr val="bg1"/>
                </a:solidFill>
              </a:rPr>
              <a:t>GODKENDELSE AF MODEL</a:t>
            </a:r>
          </a:p>
        </p:txBody>
      </p:sp>
      <p:sp>
        <p:nvSpPr>
          <p:cNvPr id="24" name="Tekstfelt 23">
            <a:extLst>
              <a:ext uri="{FF2B5EF4-FFF2-40B4-BE49-F238E27FC236}">
                <a16:creationId xmlns:a16="http://schemas.microsoft.com/office/drawing/2014/main" id="{FBC35ED4-F4D1-4C79-9372-A2E2D7DA2368}"/>
              </a:ext>
            </a:extLst>
          </p:cNvPr>
          <p:cNvSpPr txBox="1"/>
          <p:nvPr/>
        </p:nvSpPr>
        <p:spPr>
          <a:xfrm>
            <a:off x="2279576" y="4843027"/>
            <a:ext cx="7697752" cy="288032"/>
          </a:xfrm>
          <a:prstGeom prst="rect">
            <a:avLst/>
          </a:prstGeom>
          <a:noFill/>
        </p:spPr>
        <p:txBody>
          <a:bodyPr wrap="square" lIns="0" tIns="0" rIns="0" bIns="0" rtlCol="0">
            <a:noAutofit/>
          </a:bodyPr>
          <a:lstStyle/>
          <a:p>
            <a:pPr algn="ctr">
              <a:spcAft>
                <a:spcPts val="1200"/>
              </a:spcAft>
            </a:pPr>
            <a:r>
              <a:rPr lang="da-DK" sz="2000" dirty="0">
                <a:solidFill>
                  <a:schemeClr val="bg1"/>
                </a:solidFill>
              </a:rPr>
              <a:t>Arbejdsgruppen er enig om model for 72 timer. </a:t>
            </a:r>
          </a:p>
        </p:txBody>
      </p:sp>
    </p:spTree>
    <p:extLst>
      <p:ext uri="{BB962C8B-B14F-4D97-AF65-F5344CB8AC3E}">
        <p14:creationId xmlns:p14="http://schemas.microsoft.com/office/powerpoint/2010/main" val="3029383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026911-AB74-413B-8D44-AE291423223E}"/>
              </a:ext>
            </a:extLst>
          </p:cNvPr>
          <p:cNvSpPr>
            <a:spLocks noGrp="1"/>
          </p:cNvSpPr>
          <p:nvPr>
            <p:ph type="title"/>
          </p:nvPr>
        </p:nvSpPr>
        <p:spPr>
          <a:xfrm>
            <a:off x="1366837" y="1268760"/>
            <a:ext cx="9985747" cy="828000"/>
          </a:xfrm>
        </p:spPr>
        <p:txBody>
          <a:bodyPr/>
          <a:lstStyle/>
          <a:p>
            <a:r>
              <a:rPr lang="da-DK" dirty="0"/>
              <a:t>Hvorfor udvide behandlingsansvaret efter hospitalsbehandling for færdigbehandlede patienter?</a:t>
            </a:r>
          </a:p>
        </p:txBody>
      </p:sp>
      <p:sp>
        <p:nvSpPr>
          <p:cNvPr id="3" name="Pladsholder til slidenummer 2">
            <a:extLst>
              <a:ext uri="{FF2B5EF4-FFF2-40B4-BE49-F238E27FC236}">
                <a16:creationId xmlns:a16="http://schemas.microsoft.com/office/drawing/2014/main" id="{D9108F6B-84E2-4014-A20D-7145C110143C}"/>
              </a:ext>
            </a:extLst>
          </p:cNvPr>
          <p:cNvSpPr>
            <a:spLocks noGrp="1"/>
          </p:cNvSpPr>
          <p:nvPr>
            <p:ph type="sldNum" sz="quarter" idx="12"/>
          </p:nvPr>
        </p:nvSpPr>
        <p:spPr/>
        <p:txBody>
          <a:bodyPr/>
          <a:lstStyle/>
          <a:p>
            <a:fld id="{667EC89C-17A0-4E64-A6D2-B825673CEEDF}" type="slidenum">
              <a:rPr lang="da-DK" smtClean="0"/>
              <a:pPr/>
              <a:t>3</a:t>
            </a:fld>
            <a:endParaRPr lang="da-DK" dirty="0"/>
          </a:p>
        </p:txBody>
      </p:sp>
      <p:sp>
        <p:nvSpPr>
          <p:cNvPr id="5" name="Pladsholder til dato 4">
            <a:extLst>
              <a:ext uri="{FF2B5EF4-FFF2-40B4-BE49-F238E27FC236}">
                <a16:creationId xmlns:a16="http://schemas.microsoft.com/office/drawing/2014/main" id="{37A36B2D-D037-473D-94A8-E2C2E55C4A62}"/>
              </a:ext>
            </a:extLst>
          </p:cNvPr>
          <p:cNvSpPr>
            <a:spLocks noGrp="1"/>
          </p:cNvSpPr>
          <p:nvPr>
            <p:ph type="dt" sz="half" idx="10"/>
          </p:nvPr>
        </p:nvSpPr>
        <p:spPr/>
        <p:txBody>
          <a:bodyPr/>
          <a:lstStyle/>
          <a:p>
            <a:endParaRPr lang="da-DK" dirty="0"/>
          </a:p>
        </p:txBody>
      </p:sp>
      <p:sp>
        <p:nvSpPr>
          <p:cNvPr id="6" name="Pladsholder til sidefod 5">
            <a:extLst>
              <a:ext uri="{FF2B5EF4-FFF2-40B4-BE49-F238E27FC236}">
                <a16:creationId xmlns:a16="http://schemas.microsoft.com/office/drawing/2014/main" id="{CE03888E-9C40-4205-A05E-A0A0C6966F9D}"/>
              </a:ext>
            </a:extLst>
          </p:cNvPr>
          <p:cNvSpPr>
            <a:spLocks noGrp="1"/>
          </p:cNvSpPr>
          <p:nvPr>
            <p:ph type="ftr" sz="quarter" idx="11"/>
          </p:nvPr>
        </p:nvSpPr>
        <p:spPr/>
        <p:txBody>
          <a:bodyPr/>
          <a:lstStyle/>
          <a:p>
            <a:endParaRPr lang="da-DK" dirty="0"/>
          </a:p>
        </p:txBody>
      </p:sp>
      <p:sp>
        <p:nvSpPr>
          <p:cNvPr id="18" name="Rektangel 17">
            <a:extLst>
              <a:ext uri="{FF2B5EF4-FFF2-40B4-BE49-F238E27FC236}">
                <a16:creationId xmlns:a16="http://schemas.microsoft.com/office/drawing/2014/main" id="{77934DEC-9C75-47D7-AB30-BD750C688ACA}"/>
              </a:ext>
            </a:extLst>
          </p:cNvPr>
          <p:cNvSpPr/>
          <p:nvPr/>
        </p:nvSpPr>
        <p:spPr>
          <a:xfrm>
            <a:off x="1255307" y="2564904"/>
            <a:ext cx="3072425" cy="2736304"/>
          </a:xfrm>
          <a:prstGeom prst="rect">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2000" b="1" dirty="0">
                <a:solidFill>
                  <a:schemeClr val="bg1"/>
                </a:solidFill>
              </a:rPr>
              <a:t>Tryg overgang for borgeren i behandling fra hospitalet til midlertidige døgnpladser, plejecentre eller kommunal sygepleje i eget hjem</a:t>
            </a:r>
          </a:p>
        </p:txBody>
      </p:sp>
      <p:sp>
        <p:nvSpPr>
          <p:cNvPr id="19" name="Rektangel 18">
            <a:extLst>
              <a:ext uri="{FF2B5EF4-FFF2-40B4-BE49-F238E27FC236}">
                <a16:creationId xmlns:a16="http://schemas.microsoft.com/office/drawing/2014/main" id="{09C9EBF7-8E22-469F-AB74-2C0CCB7F3524}"/>
              </a:ext>
            </a:extLst>
          </p:cNvPr>
          <p:cNvSpPr/>
          <p:nvPr/>
        </p:nvSpPr>
        <p:spPr>
          <a:xfrm>
            <a:off x="4843747" y="2564904"/>
            <a:ext cx="3072425" cy="2736304"/>
          </a:xfrm>
          <a:prstGeom prst="rect">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2000" b="1" dirty="0">
                <a:solidFill>
                  <a:schemeClr val="bg1"/>
                </a:solidFill>
              </a:rPr>
              <a:t>Modellen skal sikre høj faglig kvalitet, patientsikkerhed og sammenhæng i forløb for borgere med behov for kommunal sygepleje efter udskrivelse</a:t>
            </a:r>
          </a:p>
        </p:txBody>
      </p:sp>
      <p:sp>
        <p:nvSpPr>
          <p:cNvPr id="20" name="Rektangel 19">
            <a:extLst>
              <a:ext uri="{FF2B5EF4-FFF2-40B4-BE49-F238E27FC236}">
                <a16:creationId xmlns:a16="http://schemas.microsoft.com/office/drawing/2014/main" id="{9FCB42E6-A8E7-4DF6-9266-C7A282065848}"/>
              </a:ext>
            </a:extLst>
          </p:cNvPr>
          <p:cNvSpPr/>
          <p:nvPr/>
        </p:nvSpPr>
        <p:spPr>
          <a:xfrm>
            <a:off x="8432188" y="2564904"/>
            <a:ext cx="3072425" cy="2736304"/>
          </a:xfrm>
          <a:prstGeom prst="rect">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2000" b="1" dirty="0">
                <a:solidFill>
                  <a:schemeClr val="bg1"/>
                </a:solidFill>
              </a:rPr>
              <a:t>Understøtte kommunikationen mellem sundheds-professionelle, der samarbejder omkring overgang til kommunal sygepleje</a:t>
            </a:r>
          </a:p>
        </p:txBody>
      </p:sp>
    </p:spTree>
    <p:extLst>
      <p:ext uri="{BB962C8B-B14F-4D97-AF65-F5344CB8AC3E}">
        <p14:creationId xmlns:p14="http://schemas.microsoft.com/office/powerpoint/2010/main" val="1362533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026911-AB74-413B-8D44-AE291423223E}"/>
              </a:ext>
            </a:extLst>
          </p:cNvPr>
          <p:cNvSpPr>
            <a:spLocks noGrp="1"/>
          </p:cNvSpPr>
          <p:nvPr>
            <p:ph type="title"/>
          </p:nvPr>
        </p:nvSpPr>
        <p:spPr>
          <a:xfrm>
            <a:off x="1366837" y="793873"/>
            <a:ext cx="9512590" cy="828000"/>
          </a:xfrm>
        </p:spPr>
        <p:txBody>
          <a:bodyPr/>
          <a:lstStyle/>
          <a:p>
            <a:r>
              <a:rPr lang="da-DK" dirty="0"/>
              <a:t>Implementering og målgruppe</a:t>
            </a:r>
          </a:p>
        </p:txBody>
      </p:sp>
      <p:sp>
        <p:nvSpPr>
          <p:cNvPr id="3" name="Pladsholder til slidenummer 2">
            <a:extLst>
              <a:ext uri="{FF2B5EF4-FFF2-40B4-BE49-F238E27FC236}">
                <a16:creationId xmlns:a16="http://schemas.microsoft.com/office/drawing/2014/main" id="{D9108F6B-84E2-4014-A20D-7145C110143C}"/>
              </a:ext>
            </a:extLst>
          </p:cNvPr>
          <p:cNvSpPr>
            <a:spLocks noGrp="1"/>
          </p:cNvSpPr>
          <p:nvPr>
            <p:ph type="sldNum" sz="quarter" idx="12"/>
          </p:nvPr>
        </p:nvSpPr>
        <p:spPr/>
        <p:txBody>
          <a:bodyPr/>
          <a:lstStyle/>
          <a:p>
            <a:fld id="{667EC89C-17A0-4E64-A6D2-B825673CEEDF}" type="slidenum">
              <a:rPr lang="da-DK" smtClean="0"/>
              <a:pPr/>
              <a:t>4</a:t>
            </a:fld>
            <a:endParaRPr lang="da-DK" dirty="0"/>
          </a:p>
        </p:txBody>
      </p:sp>
      <p:sp>
        <p:nvSpPr>
          <p:cNvPr id="5" name="Pladsholder til dato 4">
            <a:extLst>
              <a:ext uri="{FF2B5EF4-FFF2-40B4-BE49-F238E27FC236}">
                <a16:creationId xmlns:a16="http://schemas.microsoft.com/office/drawing/2014/main" id="{37A36B2D-D037-473D-94A8-E2C2E55C4A62}"/>
              </a:ext>
            </a:extLst>
          </p:cNvPr>
          <p:cNvSpPr>
            <a:spLocks noGrp="1"/>
          </p:cNvSpPr>
          <p:nvPr>
            <p:ph type="dt" sz="half" idx="10"/>
          </p:nvPr>
        </p:nvSpPr>
        <p:spPr/>
        <p:txBody>
          <a:bodyPr/>
          <a:lstStyle/>
          <a:p>
            <a:endParaRPr lang="da-DK" dirty="0"/>
          </a:p>
        </p:txBody>
      </p:sp>
      <p:sp>
        <p:nvSpPr>
          <p:cNvPr id="6" name="Pladsholder til sidefod 5">
            <a:extLst>
              <a:ext uri="{FF2B5EF4-FFF2-40B4-BE49-F238E27FC236}">
                <a16:creationId xmlns:a16="http://schemas.microsoft.com/office/drawing/2014/main" id="{CE03888E-9C40-4205-A05E-A0A0C6966F9D}"/>
              </a:ext>
            </a:extLst>
          </p:cNvPr>
          <p:cNvSpPr>
            <a:spLocks noGrp="1"/>
          </p:cNvSpPr>
          <p:nvPr>
            <p:ph type="ftr" sz="quarter" idx="11"/>
          </p:nvPr>
        </p:nvSpPr>
        <p:spPr/>
        <p:txBody>
          <a:bodyPr/>
          <a:lstStyle/>
          <a:p>
            <a:endParaRPr lang="da-DK" dirty="0"/>
          </a:p>
        </p:txBody>
      </p:sp>
      <p:sp>
        <p:nvSpPr>
          <p:cNvPr id="9" name="Pladsholder til indhold 3">
            <a:extLst>
              <a:ext uri="{FF2B5EF4-FFF2-40B4-BE49-F238E27FC236}">
                <a16:creationId xmlns:a16="http://schemas.microsoft.com/office/drawing/2014/main" id="{5C1DF4C5-58CA-4600-98BE-20DD0D4A3EF6}"/>
              </a:ext>
            </a:extLst>
          </p:cNvPr>
          <p:cNvSpPr>
            <a:spLocks noGrp="1"/>
          </p:cNvSpPr>
          <p:nvPr>
            <p:ph sz="quarter" idx="13"/>
          </p:nvPr>
        </p:nvSpPr>
        <p:spPr>
          <a:xfrm>
            <a:off x="1367999" y="1989139"/>
            <a:ext cx="10136614" cy="3498850"/>
          </a:xfrm>
        </p:spPr>
        <p:txBody>
          <a:bodyPr/>
          <a:lstStyle/>
          <a:p>
            <a:pPr marL="0" indent="0">
              <a:buNone/>
            </a:pPr>
            <a:r>
              <a:rPr lang="da-DK" dirty="0"/>
              <a:t>Modellen implementeres trinvist fra </a:t>
            </a:r>
          </a:p>
          <a:p>
            <a:pPr marL="0" indent="0">
              <a:buNone/>
            </a:pPr>
            <a:r>
              <a:rPr lang="da-DK" dirty="0"/>
              <a:t>1.februar 2022.</a:t>
            </a:r>
          </a:p>
          <a:p>
            <a:pPr marL="0" indent="0">
              <a:buNone/>
            </a:pPr>
            <a:endParaRPr lang="da-DK" dirty="0"/>
          </a:p>
          <a:p>
            <a:pPr marL="0" indent="0">
              <a:buNone/>
            </a:pPr>
            <a:endParaRPr lang="da-DK" dirty="0"/>
          </a:p>
        </p:txBody>
      </p:sp>
      <p:graphicFrame>
        <p:nvGraphicFramePr>
          <p:cNvPr id="10" name="Diagram 9">
            <a:extLst>
              <a:ext uri="{FF2B5EF4-FFF2-40B4-BE49-F238E27FC236}">
                <a16:creationId xmlns:a16="http://schemas.microsoft.com/office/drawing/2014/main" id="{495359F5-6D3A-4560-8997-BD8CF946DE7C}"/>
              </a:ext>
            </a:extLst>
          </p:cNvPr>
          <p:cNvGraphicFramePr/>
          <p:nvPr>
            <p:extLst>
              <p:ext uri="{D42A27DB-BD31-4B8C-83A1-F6EECF244321}">
                <p14:modId xmlns:p14="http://schemas.microsoft.com/office/powerpoint/2010/main" val="3998204402"/>
              </p:ext>
            </p:extLst>
          </p:nvPr>
        </p:nvGraphicFramePr>
        <p:xfrm>
          <a:off x="1559496" y="3552261"/>
          <a:ext cx="8128000" cy="1892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Pladsholder til indhold 3">
            <a:extLst>
              <a:ext uri="{FF2B5EF4-FFF2-40B4-BE49-F238E27FC236}">
                <a16:creationId xmlns:a16="http://schemas.microsoft.com/office/drawing/2014/main" id="{4107E3B6-5723-4C2C-92F9-FF5B68A51E8D}"/>
              </a:ext>
            </a:extLst>
          </p:cNvPr>
          <p:cNvSpPr txBox="1">
            <a:spLocks/>
          </p:cNvSpPr>
          <p:nvPr/>
        </p:nvSpPr>
        <p:spPr>
          <a:xfrm>
            <a:off x="1199456" y="3106306"/>
            <a:ext cx="10634513" cy="2700486"/>
          </a:xfrm>
          <a:prstGeom prst="rect">
            <a:avLst/>
          </a:prstGeom>
          <a:ln>
            <a:noFill/>
          </a:ln>
        </p:spPr>
        <p:txBody>
          <a:bodyPr vert="horz" lIns="0" tIns="0" rIns="0" bIns="0" rtlCol="0">
            <a:noAutofit/>
          </a:bodyPr>
          <a:lstStyle>
            <a:lvl1pPr marL="270000" indent="-270000" algn="l" defTabSz="914400" rtl="0" eaLnBrk="1" latinLnBrk="0" hangingPunct="1">
              <a:lnSpc>
                <a:spcPct val="100000"/>
              </a:lnSpc>
              <a:spcBef>
                <a:spcPts val="0"/>
              </a:spcBef>
              <a:spcAft>
                <a:spcPts val="1200"/>
              </a:spcAft>
              <a:buClr>
                <a:schemeClr val="accent6"/>
              </a:buClr>
              <a:buFont typeface="Arial" panose="020B0604020202020204" pitchFamily="34" charset="0"/>
              <a:buChar char="•"/>
              <a:defRPr sz="2200" kern="1200" baseline="0">
                <a:solidFill>
                  <a:schemeClr val="tx1"/>
                </a:solidFill>
                <a:latin typeface="+mn-lt"/>
                <a:ea typeface="+mn-ea"/>
                <a:cs typeface="+mn-cs"/>
              </a:defRPr>
            </a:lvl1pPr>
            <a:lvl2pPr marL="630000" indent="-270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a:solidFill>
                  <a:schemeClr val="tx1"/>
                </a:solidFill>
                <a:latin typeface="+mn-lt"/>
                <a:ea typeface="+mn-ea"/>
                <a:cs typeface="+mn-cs"/>
              </a:defRPr>
            </a:lvl2pPr>
            <a:lvl3pPr marL="936000" indent="-234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a:solidFill>
                  <a:schemeClr val="tx1"/>
                </a:solidFill>
                <a:latin typeface="+mn-lt"/>
                <a:ea typeface="+mn-ea"/>
                <a:cs typeface="+mn-cs"/>
              </a:defRPr>
            </a:lvl3pPr>
            <a:lvl4pPr marL="1296000" indent="-216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a:solidFill>
                  <a:schemeClr val="tx1"/>
                </a:solidFill>
                <a:latin typeface="+mn-lt"/>
                <a:ea typeface="+mn-ea"/>
                <a:cs typeface="+mn-cs"/>
              </a:defRPr>
            </a:lvl4pPr>
            <a:lvl5pPr marL="1656000" indent="-216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a:solidFill>
                  <a:schemeClr val="tx1"/>
                </a:solidFill>
                <a:latin typeface="+mn-lt"/>
                <a:ea typeface="+mn-ea"/>
                <a:cs typeface="+mn-cs"/>
              </a:defRPr>
            </a:lvl5pPr>
            <a:lvl6pPr marL="1998000" indent="-18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a:solidFill>
                  <a:schemeClr val="tx1"/>
                </a:solidFill>
                <a:latin typeface="+mn-lt"/>
                <a:ea typeface="+mn-ea"/>
                <a:cs typeface="+mn-cs"/>
              </a:defRPr>
            </a:lvl6pPr>
            <a:lvl7pPr marL="2358000" indent="-18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a:solidFill>
                  <a:schemeClr val="tx1"/>
                </a:solidFill>
                <a:latin typeface="+mn-lt"/>
                <a:ea typeface="+mn-ea"/>
                <a:cs typeface="+mn-cs"/>
              </a:defRPr>
            </a:lvl7pPr>
            <a:lvl8pPr marL="2718000" indent="-18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a:solidFill>
                  <a:schemeClr val="tx1"/>
                </a:solidFill>
                <a:latin typeface="+mn-lt"/>
                <a:ea typeface="+mn-ea"/>
                <a:cs typeface="+mn-cs"/>
              </a:defRPr>
            </a:lvl8pPr>
            <a:lvl9pPr marL="2718000" indent="-180000" algn="l" defTabSz="914400" rtl="0" eaLnBrk="1" latinLnBrk="0" hangingPunct="1">
              <a:spcBef>
                <a:spcPts val="0"/>
              </a:spcBef>
              <a:spcAft>
                <a:spcPts val="1200"/>
              </a:spcAft>
              <a:buClr>
                <a:srgbClr val="808080"/>
              </a:buClr>
              <a:buFont typeface="Arial" panose="020B0604020202020204" pitchFamily="34" charset="0"/>
              <a:buChar char="•"/>
              <a:defRPr sz="1000" kern="1200">
                <a:solidFill>
                  <a:schemeClr val="tx1"/>
                </a:solidFill>
                <a:latin typeface="+mn-lt"/>
                <a:ea typeface="+mn-ea"/>
                <a:cs typeface="+mn-cs"/>
              </a:defRPr>
            </a:lvl9pPr>
          </a:lstStyle>
          <a:p>
            <a:pPr>
              <a:spcAft>
                <a:spcPts val="600"/>
              </a:spcAft>
            </a:pPr>
            <a:r>
              <a:rPr lang="da-DK" sz="2000" dirty="0"/>
              <a:t>Trin 1: Patienter, der udskrives til midlertidige døgnpladser. </a:t>
            </a:r>
          </a:p>
          <a:p>
            <a:pPr>
              <a:spcAft>
                <a:spcPts val="600"/>
              </a:spcAft>
            </a:pPr>
            <a:r>
              <a:rPr lang="da-DK" sz="2000" dirty="0"/>
              <a:t>Trin 2: Patienter, der udskrives til plejecentre</a:t>
            </a:r>
          </a:p>
          <a:p>
            <a:pPr>
              <a:spcAft>
                <a:spcPts val="600"/>
              </a:spcAft>
            </a:pPr>
            <a:r>
              <a:rPr lang="da-DK" sz="2000" dirty="0"/>
              <a:t>Trin 3: Patienter, der modtager kommunal sygepleje i eget hjem</a:t>
            </a:r>
          </a:p>
          <a:p>
            <a:pPr marL="0" indent="0">
              <a:buFont typeface="Arial" panose="020B0604020202020204" pitchFamily="34" charset="0"/>
              <a:buNone/>
            </a:pPr>
            <a:endParaRPr lang="da-DK" sz="2000" dirty="0"/>
          </a:p>
        </p:txBody>
      </p:sp>
      <p:sp>
        <p:nvSpPr>
          <p:cNvPr id="12" name="Tekstfelt 11">
            <a:extLst>
              <a:ext uri="{FF2B5EF4-FFF2-40B4-BE49-F238E27FC236}">
                <a16:creationId xmlns:a16="http://schemas.microsoft.com/office/drawing/2014/main" id="{F3909F92-FFFF-4140-93D7-FFF2209BF102}"/>
              </a:ext>
            </a:extLst>
          </p:cNvPr>
          <p:cNvSpPr txBox="1"/>
          <p:nvPr/>
        </p:nvSpPr>
        <p:spPr>
          <a:xfrm>
            <a:off x="1775520" y="5455983"/>
            <a:ext cx="2304256" cy="432048"/>
          </a:xfrm>
          <a:prstGeom prst="rect">
            <a:avLst/>
          </a:prstGeom>
          <a:noFill/>
        </p:spPr>
        <p:txBody>
          <a:bodyPr wrap="square" lIns="0" tIns="0" rIns="0" bIns="0" rtlCol="0">
            <a:noAutofit/>
          </a:bodyPr>
          <a:lstStyle/>
          <a:p>
            <a:pPr marL="342900" indent="-342900">
              <a:buAutoNum type="arabicPeriod"/>
            </a:pPr>
            <a:r>
              <a:rPr lang="da-DK" dirty="0"/>
              <a:t>februar 2022</a:t>
            </a:r>
          </a:p>
        </p:txBody>
      </p:sp>
      <p:sp>
        <p:nvSpPr>
          <p:cNvPr id="13" name="Tekstfelt 12">
            <a:extLst>
              <a:ext uri="{FF2B5EF4-FFF2-40B4-BE49-F238E27FC236}">
                <a16:creationId xmlns:a16="http://schemas.microsoft.com/office/drawing/2014/main" id="{384C3D7A-00F7-4EBB-8B58-5625D1B21881}"/>
              </a:ext>
            </a:extLst>
          </p:cNvPr>
          <p:cNvSpPr txBox="1"/>
          <p:nvPr/>
        </p:nvSpPr>
        <p:spPr>
          <a:xfrm>
            <a:off x="4079776" y="5455983"/>
            <a:ext cx="2304256" cy="432048"/>
          </a:xfrm>
          <a:prstGeom prst="rect">
            <a:avLst/>
          </a:prstGeom>
          <a:noFill/>
        </p:spPr>
        <p:txBody>
          <a:bodyPr wrap="square" lIns="0" tIns="0" rIns="0" bIns="0" rtlCol="0">
            <a:noAutofit/>
          </a:bodyPr>
          <a:lstStyle/>
          <a:p>
            <a:pPr marL="342900" indent="-342900">
              <a:buAutoNum type="arabicPeriod"/>
            </a:pPr>
            <a:r>
              <a:rPr lang="da-DK" dirty="0"/>
              <a:t>maj 2022</a:t>
            </a:r>
          </a:p>
        </p:txBody>
      </p:sp>
      <p:sp>
        <p:nvSpPr>
          <p:cNvPr id="14" name="Tekstfelt 13">
            <a:extLst>
              <a:ext uri="{FF2B5EF4-FFF2-40B4-BE49-F238E27FC236}">
                <a16:creationId xmlns:a16="http://schemas.microsoft.com/office/drawing/2014/main" id="{F634CD70-D55B-476A-960D-F4590A944B8B}"/>
              </a:ext>
            </a:extLst>
          </p:cNvPr>
          <p:cNvSpPr txBox="1"/>
          <p:nvPr/>
        </p:nvSpPr>
        <p:spPr>
          <a:xfrm>
            <a:off x="6312024" y="5455983"/>
            <a:ext cx="2304256" cy="432048"/>
          </a:xfrm>
          <a:prstGeom prst="rect">
            <a:avLst/>
          </a:prstGeom>
          <a:noFill/>
        </p:spPr>
        <p:txBody>
          <a:bodyPr wrap="square" lIns="0" tIns="0" rIns="0" bIns="0" rtlCol="0">
            <a:noAutofit/>
          </a:bodyPr>
          <a:lstStyle/>
          <a:p>
            <a:pPr marL="342900" indent="-342900">
              <a:buAutoNum type="arabicPeriod"/>
            </a:pPr>
            <a:r>
              <a:rPr lang="da-DK" dirty="0"/>
              <a:t>september 2022</a:t>
            </a:r>
          </a:p>
        </p:txBody>
      </p:sp>
    </p:spTree>
    <p:extLst>
      <p:ext uri="{BB962C8B-B14F-4D97-AF65-F5344CB8AC3E}">
        <p14:creationId xmlns:p14="http://schemas.microsoft.com/office/powerpoint/2010/main" val="391211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026911-AB74-413B-8D44-AE291423223E}"/>
              </a:ext>
            </a:extLst>
          </p:cNvPr>
          <p:cNvSpPr>
            <a:spLocks noGrp="1"/>
          </p:cNvSpPr>
          <p:nvPr>
            <p:ph type="title"/>
          </p:nvPr>
        </p:nvSpPr>
        <p:spPr>
          <a:xfrm>
            <a:off x="1271464" y="1231317"/>
            <a:ext cx="10199976" cy="828000"/>
          </a:xfrm>
        </p:spPr>
        <p:txBody>
          <a:bodyPr/>
          <a:lstStyle/>
          <a:p>
            <a:r>
              <a:rPr lang="da-DK" dirty="0"/>
              <a:t>Behandlingsansvaret påhviler den udskrivende afdeling</a:t>
            </a:r>
          </a:p>
        </p:txBody>
      </p:sp>
      <p:sp>
        <p:nvSpPr>
          <p:cNvPr id="3" name="Pladsholder til slidenummer 2">
            <a:extLst>
              <a:ext uri="{FF2B5EF4-FFF2-40B4-BE49-F238E27FC236}">
                <a16:creationId xmlns:a16="http://schemas.microsoft.com/office/drawing/2014/main" id="{D9108F6B-84E2-4014-A20D-7145C110143C}"/>
              </a:ext>
            </a:extLst>
          </p:cNvPr>
          <p:cNvSpPr>
            <a:spLocks noGrp="1"/>
          </p:cNvSpPr>
          <p:nvPr>
            <p:ph type="sldNum" sz="quarter" idx="12"/>
          </p:nvPr>
        </p:nvSpPr>
        <p:spPr/>
        <p:txBody>
          <a:bodyPr/>
          <a:lstStyle/>
          <a:p>
            <a:fld id="{667EC89C-17A0-4E64-A6D2-B825673CEEDF}" type="slidenum">
              <a:rPr lang="da-DK" smtClean="0"/>
              <a:pPr/>
              <a:t>5</a:t>
            </a:fld>
            <a:endParaRPr lang="da-DK" dirty="0"/>
          </a:p>
        </p:txBody>
      </p:sp>
      <p:sp>
        <p:nvSpPr>
          <p:cNvPr id="5" name="Pladsholder til dato 4">
            <a:extLst>
              <a:ext uri="{FF2B5EF4-FFF2-40B4-BE49-F238E27FC236}">
                <a16:creationId xmlns:a16="http://schemas.microsoft.com/office/drawing/2014/main" id="{37A36B2D-D037-473D-94A8-E2C2E55C4A62}"/>
              </a:ext>
            </a:extLst>
          </p:cNvPr>
          <p:cNvSpPr>
            <a:spLocks noGrp="1"/>
          </p:cNvSpPr>
          <p:nvPr>
            <p:ph type="dt" sz="half" idx="10"/>
          </p:nvPr>
        </p:nvSpPr>
        <p:spPr/>
        <p:txBody>
          <a:bodyPr/>
          <a:lstStyle/>
          <a:p>
            <a:endParaRPr lang="da-DK" dirty="0"/>
          </a:p>
        </p:txBody>
      </p:sp>
      <p:sp>
        <p:nvSpPr>
          <p:cNvPr id="6" name="Pladsholder til sidefod 5">
            <a:extLst>
              <a:ext uri="{FF2B5EF4-FFF2-40B4-BE49-F238E27FC236}">
                <a16:creationId xmlns:a16="http://schemas.microsoft.com/office/drawing/2014/main" id="{CE03888E-9C40-4205-A05E-A0A0C6966F9D}"/>
              </a:ext>
            </a:extLst>
          </p:cNvPr>
          <p:cNvSpPr>
            <a:spLocks noGrp="1"/>
          </p:cNvSpPr>
          <p:nvPr>
            <p:ph type="ftr" sz="quarter" idx="11"/>
          </p:nvPr>
        </p:nvSpPr>
        <p:spPr/>
        <p:txBody>
          <a:bodyPr/>
          <a:lstStyle/>
          <a:p>
            <a:r>
              <a:rPr lang="da-DK" dirty="0"/>
              <a:t>* I sjældnere tilfælde vil almen praksis eller Akuttelefon 1813 kunne henvende sig til hospital. </a:t>
            </a:r>
          </a:p>
        </p:txBody>
      </p:sp>
      <p:cxnSp>
        <p:nvCxnSpPr>
          <p:cNvPr id="9" name="Lige forbindelse 8">
            <a:extLst>
              <a:ext uri="{FF2B5EF4-FFF2-40B4-BE49-F238E27FC236}">
                <a16:creationId xmlns:a16="http://schemas.microsoft.com/office/drawing/2014/main" id="{AF8D9E07-2EA4-4502-84CB-8E75A862E28B}"/>
              </a:ext>
            </a:extLst>
          </p:cNvPr>
          <p:cNvCxnSpPr>
            <a:cxnSpLocks/>
          </p:cNvCxnSpPr>
          <p:nvPr/>
        </p:nvCxnSpPr>
        <p:spPr>
          <a:xfrm>
            <a:off x="1271464" y="2375425"/>
            <a:ext cx="3240000"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Lige forbindelse 9">
            <a:extLst>
              <a:ext uri="{FF2B5EF4-FFF2-40B4-BE49-F238E27FC236}">
                <a16:creationId xmlns:a16="http://schemas.microsoft.com/office/drawing/2014/main" id="{92FCC427-4E59-4ED4-B290-BE825A504D72}"/>
              </a:ext>
            </a:extLst>
          </p:cNvPr>
          <p:cNvCxnSpPr>
            <a:cxnSpLocks/>
          </p:cNvCxnSpPr>
          <p:nvPr/>
        </p:nvCxnSpPr>
        <p:spPr>
          <a:xfrm>
            <a:off x="1303175" y="5517232"/>
            <a:ext cx="3240000"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ekstfelt 10">
            <a:extLst>
              <a:ext uri="{FF2B5EF4-FFF2-40B4-BE49-F238E27FC236}">
                <a16:creationId xmlns:a16="http://schemas.microsoft.com/office/drawing/2014/main" id="{AFFA9634-87E9-427E-A27C-49C4D6AC0A6A}"/>
              </a:ext>
            </a:extLst>
          </p:cNvPr>
          <p:cNvSpPr txBox="1"/>
          <p:nvPr/>
        </p:nvSpPr>
        <p:spPr>
          <a:xfrm>
            <a:off x="1271464" y="2418643"/>
            <a:ext cx="3240000" cy="2448247"/>
          </a:xfrm>
          <a:prstGeom prst="rect">
            <a:avLst/>
          </a:prstGeom>
          <a:noFill/>
        </p:spPr>
        <p:txBody>
          <a:bodyPr wrap="square" lIns="0" tIns="0" rIns="0" bIns="0" rtlCol="0">
            <a:noAutofit/>
          </a:bodyPr>
          <a:lstStyle/>
          <a:p>
            <a:r>
              <a:rPr lang="da-DK" b="1" dirty="0"/>
              <a:t>Definition</a:t>
            </a:r>
          </a:p>
          <a:p>
            <a:endParaRPr lang="da-DK" b="1" dirty="0"/>
          </a:p>
          <a:p>
            <a:endParaRPr lang="da-DK" b="1" dirty="0"/>
          </a:p>
          <a:p>
            <a:r>
              <a:rPr lang="da-DK" sz="1300" dirty="0"/>
              <a:t>Den udskrivende afdeling påtager sig at håndtere de henvendelser, som sundhedsprofessionelle i kommune, almen praksis og Akuttelefonen 1813 måtte have efter den aktuelle udskrivelse fra hospitalet. </a:t>
            </a:r>
          </a:p>
          <a:p>
            <a:endParaRPr lang="da-DK" sz="1300" b="1" dirty="0"/>
          </a:p>
          <a:p>
            <a:r>
              <a:rPr lang="da-DK" sz="1300" dirty="0"/>
              <a:t>Modellen omfatter færdigbehandlede patienter.</a:t>
            </a:r>
            <a:endParaRPr lang="da-DK" dirty="0"/>
          </a:p>
        </p:txBody>
      </p:sp>
      <p:cxnSp>
        <p:nvCxnSpPr>
          <p:cNvPr id="12" name="Lige forbindelse 11">
            <a:extLst>
              <a:ext uri="{FF2B5EF4-FFF2-40B4-BE49-F238E27FC236}">
                <a16:creationId xmlns:a16="http://schemas.microsoft.com/office/drawing/2014/main" id="{C9E12378-443B-4727-8C79-AB7BDD9F768F}"/>
              </a:ext>
            </a:extLst>
          </p:cNvPr>
          <p:cNvCxnSpPr>
            <a:cxnSpLocks/>
          </p:cNvCxnSpPr>
          <p:nvPr/>
        </p:nvCxnSpPr>
        <p:spPr>
          <a:xfrm>
            <a:off x="4851895" y="5517232"/>
            <a:ext cx="3240000"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ekstfelt 12">
            <a:extLst>
              <a:ext uri="{FF2B5EF4-FFF2-40B4-BE49-F238E27FC236}">
                <a16:creationId xmlns:a16="http://schemas.microsoft.com/office/drawing/2014/main" id="{D5530F98-C82A-4E4F-A673-730C5C536AD6}"/>
              </a:ext>
            </a:extLst>
          </p:cNvPr>
          <p:cNvSpPr txBox="1"/>
          <p:nvPr/>
        </p:nvSpPr>
        <p:spPr>
          <a:xfrm>
            <a:off x="4906640" y="2418643"/>
            <a:ext cx="3168352" cy="2448247"/>
          </a:xfrm>
          <a:prstGeom prst="rect">
            <a:avLst/>
          </a:prstGeom>
          <a:noFill/>
        </p:spPr>
        <p:txBody>
          <a:bodyPr wrap="square" lIns="0" tIns="0" rIns="0" bIns="0" rtlCol="0">
            <a:noAutofit/>
          </a:bodyPr>
          <a:lstStyle/>
          <a:p>
            <a:r>
              <a:rPr lang="da-DK" b="1" dirty="0"/>
              <a:t>Rådgivning og aktuel behandling</a:t>
            </a:r>
          </a:p>
          <a:p>
            <a:endParaRPr lang="da-DK" b="1" dirty="0"/>
          </a:p>
          <a:p>
            <a:r>
              <a:rPr lang="da-DK" sz="1300" dirty="0"/>
              <a:t>Vagthavende læge på den udskrivende afdeling rådgiver og vejleder vedr. konkrete borgeres pleje og ordinerer behandling. </a:t>
            </a:r>
          </a:p>
          <a:p>
            <a:endParaRPr lang="da-DK" sz="1300" dirty="0"/>
          </a:p>
          <a:p>
            <a:r>
              <a:rPr lang="da-DK" sz="1300" dirty="0"/>
              <a:t>Det er centralt, om lægen ordinerer egentlig behandling el. giver rådgivning og vejledning. </a:t>
            </a:r>
          </a:p>
          <a:p>
            <a:endParaRPr lang="da-DK" sz="1300" dirty="0"/>
          </a:p>
          <a:p>
            <a:r>
              <a:rPr lang="da-DK" sz="1300" dirty="0"/>
              <a:t>Evt. forlængelse af behandlingsansvar ved behov for opfølgning, ordineres af lægen der håndterer opkaldet.</a:t>
            </a:r>
          </a:p>
          <a:p>
            <a:endParaRPr lang="da-DK" sz="1500" dirty="0"/>
          </a:p>
          <a:p>
            <a:endParaRPr lang="da-DK" sz="1500" dirty="0"/>
          </a:p>
          <a:p>
            <a:endParaRPr lang="da-DK" b="1" dirty="0"/>
          </a:p>
        </p:txBody>
      </p:sp>
      <p:cxnSp>
        <p:nvCxnSpPr>
          <p:cNvPr id="14" name="Lige forbindelse 13">
            <a:extLst>
              <a:ext uri="{FF2B5EF4-FFF2-40B4-BE49-F238E27FC236}">
                <a16:creationId xmlns:a16="http://schemas.microsoft.com/office/drawing/2014/main" id="{EFC28616-B9DD-4198-A9E7-1F102822B179}"/>
              </a:ext>
            </a:extLst>
          </p:cNvPr>
          <p:cNvCxnSpPr>
            <a:cxnSpLocks/>
          </p:cNvCxnSpPr>
          <p:nvPr/>
        </p:nvCxnSpPr>
        <p:spPr>
          <a:xfrm>
            <a:off x="4851895" y="2375425"/>
            <a:ext cx="3240000"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5" name="Lige forbindelse 14">
            <a:extLst>
              <a:ext uri="{FF2B5EF4-FFF2-40B4-BE49-F238E27FC236}">
                <a16:creationId xmlns:a16="http://schemas.microsoft.com/office/drawing/2014/main" id="{F9749DCB-8BC7-4262-93F2-1BC9F665C5ED}"/>
              </a:ext>
            </a:extLst>
          </p:cNvPr>
          <p:cNvCxnSpPr>
            <a:cxnSpLocks/>
          </p:cNvCxnSpPr>
          <p:nvPr/>
        </p:nvCxnSpPr>
        <p:spPr>
          <a:xfrm>
            <a:off x="8386052" y="5517232"/>
            <a:ext cx="3240000"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6" name="Tekstfelt 15">
            <a:extLst>
              <a:ext uri="{FF2B5EF4-FFF2-40B4-BE49-F238E27FC236}">
                <a16:creationId xmlns:a16="http://schemas.microsoft.com/office/drawing/2014/main" id="{926751E5-17B8-4CC9-99B2-B29B6FE947C4}"/>
              </a:ext>
            </a:extLst>
          </p:cNvPr>
          <p:cNvSpPr txBox="1"/>
          <p:nvPr/>
        </p:nvSpPr>
        <p:spPr>
          <a:xfrm>
            <a:off x="8457700" y="2418643"/>
            <a:ext cx="3168352" cy="2448247"/>
          </a:xfrm>
          <a:prstGeom prst="rect">
            <a:avLst/>
          </a:prstGeom>
          <a:noFill/>
        </p:spPr>
        <p:txBody>
          <a:bodyPr wrap="square" lIns="0" tIns="0" rIns="0" bIns="0" rtlCol="0">
            <a:noAutofit/>
          </a:bodyPr>
          <a:lstStyle/>
          <a:p>
            <a:r>
              <a:rPr lang="da-DK" b="1" dirty="0"/>
              <a:t>Initiativ og formål bag henvendelse</a:t>
            </a:r>
          </a:p>
          <a:p>
            <a:endParaRPr lang="da-DK" b="1" dirty="0"/>
          </a:p>
          <a:p>
            <a:r>
              <a:rPr lang="da-DK" sz="1300" dirty="0"/>
              <a:t>Initiativ til at henvende sig til hospitalet påhviler kommunen*.</a:t>
            </a:r>
          </a:p>
          <a:p>
            <a:endParaRPr lang="da-DK" sz="1300" dirty="0"/>
          </a:p>
          <a:p>
            <a:r>
              <a:rPr lang="da-DK" sz="1300" dirty="0"/>
              <a:t>Henvendelsen kan dreje sig om:</a:t>
            </a:r>
          </a:p>
          <a:p>
            <a:endParaRPr lang="da-DK" sz="1300" dirty="0"/>
          </a:p>
          <a:p>
            <a:pPr marL="285750" indent="-285750">
              <a:buFont typeface="Arial" panose="020B0604020202020204" pitchFamily="34" charset="0"/>
              <a:buChar char="•"/>
            </a:pPr>
            <a:r>
              <a:rPr lang="da-DK" sz="1300" dirty="0"/>
              <a:t>Opfølgning på udskrivelse.</a:t>
            </a:r>
          </a:p>
          <a:p>
            <a:pPr marL="285750" indent="-285750">
              <a:buFont typeface="Arial" panose="020B0604020202020204" pitchFamily="34" charset="0"/>
              <a:buChar char="•"/>
            </a:pPr>
            <a:r>
              <a:rPr lang="da-DK" sz="1300" dirty="0"/>
              <a:t>Ændring af borgerens tilstand.</a:t>
            </a:r>
          </a:p>
          <a:p>
            <a:pPr marL="285750" indent="-285750">
              <a:buFont typeface="Arial" panose="020B0604020202020204" pitchFamily="34" charset="0"/>
              <a:buChar char="•"/>
            </a:pPr>
            <a:endParaRPr lang="da-DK" sz="1300" dirty="0">
              <a:solidFill>
                <a:srgbClr val="FF0000"/>
              </a:solidFill>
            </a:endParaRPr>
          </a:p>
          <a:p>
            <a:r>
              <a:rPr lang="da-DK" sz="1300" dirty="0"/>
              <a:t>Kan foretages af det plejepersonale, der er hos patienten med forudgående indhentning af relevante kliniske oplys.</a:t>
            </a:r>
            <a:endParaRPr lang="da-DK" sz="1500" dirty="0"/>
          </a:p>
          <a:p>
            <a:endParaRPr lang="da-DK" b="1" dirty="0"/>
          </a:p>
          <a:p>
            <a:endParaRPr lang="da-DK" b="1" dirty="0"/>
          </a:p>
          <a:p>
            <a:endParaRPr lang="da-DK" b="1" dirty="0"/>
          </a:p>
        </p:txBody>
      </p:sp>
      <p:cxnSp>
        <p:nvCxnSpPr>
          <p:cNvPr id="17" name="Lige forbindelse 16">
            <a:extLst>
              <a:ext uri="{FF2B5EF4-FFF2-40B4-BE49-F238E27FC236}">
                <a16:creationId xmlns:a16="http://schemas.microsoft.com/office/drawing/2014/main" id="{84F4306B-50A1-43B2-97C0-2707493F61E4}"/>
              </a:ext>
            </a:extLst>
          </p:cNvPr>
          <p:cNvCxnSpPr>
            <a:cxnSpLocks/>
          </p:cNvCxnSpPr>
          <p:nvPr/>
        </p:nvCxnSpPr>
        <p:spPr>
          <a:xfrm>
            <a:off x="8386052" y="2375425"/>
            <a:ext cx="3240000"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285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026911-AB74-413B-8D44-AE291423223E}"/>
              </a:ext>
            </a:extLst>
          </p:cNvPr>
          <p:cNvSpPr>
            <a:spLocks noGrp="1"/>
          </p:cNvSpPr>
          <p:nvPr>
            <p:ph type="title"/>
          </p:nvPr>
        </p:nvSpPr>
        <p:spPr/>
        <p:txBody>
          <a:bodyPr/>
          <a:lstStyle/>
          <a:p>
            <a:r>
              <a:rPr lang="da-DK" dirty="0"/>
              <a:t>Hvad betyder det konkret i hverdagen?</a:t>
            </a:r>
          </a:p>
        </p:txBody>
      </p:sp>
      <p:sp>
        <p:nvSpPr>
          <p:cNvPr id="4" name="Pladsholder til indhold 3">
            <a:extLst>
              <a:ext uri="{FF2B5EF4-FFF2-40B4-BE49-F238E27FC236}">
                <a16:creationId xmlns:a16="http://schemas.microsoft.com/office/drawing/2014/main" id="{A3E71504-1B28-4B4A-8279-380F2F506D1F}"/>
              </a:ext>
            </a:extLst>
          </p:cNvPr>
          <p:cNvSpPr>
            <a:spLocks noGrp="1"/>
          </p:cNvSpPr>
          <p:nvPr>
            <p:ph sz="quarter" idx="13"/>
          </p:nvPr>
        </p:nvSpPr>
        <p:spPr>
          <a:xfrm>
            <a:off x="1366837" y="2386699"/>
            <a:ext cx="5161211" cy="1402341"/>
          </a:xfrm>
        </p:spPr>
        <p:txBody>
          <a:bodyPr/>
          <a:lstStyle/>
          <a:p>
            <a:pPr marL="342900" indent="-342900">
              <a:buFont typeface="Arial" panose="020B0604020202020204" pitchFamily="34" charset="0"/>
              <a:buChar char="•"/>
            </a:pPr>
            <a:r>
              <a:rPr lang="da-DK" sz="2000" dirty="0"/>
              <a:t>Funktionen er døgndækkende og kan organiseres forskelligt i dagtid og vagttid. </a:t>
            </a:r>
          </a:p>
          <a:p>
            <a:pPr marL="342900" indent="-342900">
              <a:buFont typeface="Arial" panose="020B0604020202020204" pitchFamily="34" charset="0"/>
              <a:buChar char="•"/>
            </a:pPr>
            <a:r>
              <a:rPr lang="da-DK" sz="2000" dirty="0"/>
              <a:t>Modellen skal organiseres på hospitalerne og arbejdsgange skal fastlægges. </a:t>
            </a:r>
          </a:p>
          <a:p>
            <a:pPr marL="342900" indent="-342900">
              <a:buFont typeface="Arial" panose="020B0604020202020204" pitchFamily="34" charset="0"/>
              <a:buChar char="•"/>
            </a:pPr>
            <a:r>
              <a:rPr lang="da-DK" sz="2000" dirty="0"/>
              <a:t>Ved henvendelse, er det den læge, der håndterer opkaldet, der har det lægefaglige behandlingsansvar. Det dokumenteres i SP og i kommunens journal. Evt. ordination bekræftes via FMK og korrespondancemeddelelse.</a:t>
            </a:r>
          </a:p>
        </p:txBody>
      </p:sp>
      <p:pic>
        <p:nvPicPr>
          <p:cNvPr id="18" name="Pladsholder til billede 17" descr="Et billede, der indeholder indendørs, gulv&#10;&#10;Automatisk genereret beskrivelse">
            <a:extLst>
              <a:ext uri="{FF2B5EF4-FFF2-40B4-BE49-F238E27FC236}">
                <a16:creationId xmlns:a16="http://schemas.microsoft.com/office/drawing/2014/main" id="{1B62ED01-6B5C-40A8-BDE9-3AD9939DD599}"/>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27363" r="27363"/>
          <a:stretch>
            <a:fillRect/>
          </a:stretch>
        </p:blipFill>
        <p:spPr>
          <a:xfrm>
            <a:off x="6672263" y="0"/>
            <a:ext cx="5519737" cy="6858000"/>
          </a:xfrm>
        </p:spPr>
      </p:pic>
    </p:spTree>
    <p:extLst>
      <p:ext uri="{BB962C8B-B14F-4D97-AF65-F5344CB8AC3E}">
        <p14:creationId xmlns:p14="http://schemas.microsoft.com/office/powerpoint/2010/main" val="320097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026911-AB74-413B-8D44-AE291423223E}"/>
              </a:ext>
            </a:extLst>
          </p:cNvPr>
          <p:cNvSpPr>
            <a:spLocks noGrp="1"/>
          </p:cNvSpPr>
          <p:nvPr>
            <p:ph type="title"/>
          </p:nvPr>
        </p:nvSpPr>
        <p:spPr>
          <a:xfrm>
            <a:off x="1366837" y="1268760"/>
            <a:ext cx="8185547" cy="828000"/>
          </a:xfrm>
        </p:spPr>
        <p:txBody>
          <a:bodyPr/>
          <a:lstStyle/>
          <a:p>
            <a:r>
              <a:rPr lang="da-DK" dirty="0"/>
              <a:t>Roller og ansvar i kommunen og almen praksis</a:t>
            </a:r>
            <a:br>
              <a:rPr lang="da-DK" dirty="0"/>
            </a:br>
            <a:endParaRPr lang="da-DK" dirty="0"/>
          </a:p>
        </p:txBody>
      </p:sp>
      <p:sp>
        <p:nvSpPr>
          <p:cNvPr id="3" name="Pladsholder til slidenummer 2">
            <a:extLst>
              <a:ext uri="{FF2B5EF4-FFF2-40B4-BE49-F238E27FC236}">
                <a16:creationId xmlns:a16="http://schemas.microsoft.com/office/drawing/2014/main" id="{D9108F6B-84E2-4014-A20D-7145C110143C}"/>
              </a:ext>
            </a:extLst>
          </p:cNvPr>
          <p:cNvSpPr>
            <a:spLocks noGrp="1"/>
          </p:cNvSpPr>
          <p:nvPr>
            <p:ph type="sldNum" sz="quarter" idx="12"/>
          </p:nvPr>
        </p:nvSpPr>
        <p:spPr/>
        <p:txBody>
          <a:bodyPr/>
          <a:lstStyle/>
          <a:p>
            <a:fld id="{667EC89C-17A0-4E64-A6D2-B825673CEEDF}" type="slidenum">
              <a:rPr lang="da-DK" smtClean="0"/>
              <a:pPr/>
              <a:t>7</a:t>
            </a:fld>
            <a:endParaRPr lang="da-DK" dirty="0"/>
          </a:p>
        </p:txBody>
      </p:sp>
      <p:sp>
        <p:nvSpPr>
          <p:cNvPr id="5" name="Pladsholder til dato 4">
            <a:extLst>
              <a:ext uri="{FF2B5EF4-FFF2-40B4-BE49-F238E27FC236}">
                <a16:creationId xmlns:a16="http://schemas.microsoft.com/office/drawing/2014/main" id="{37A36B2D-D037-473D-94A8-E2C2E55C4A62}"/>
              </a:ext>
            </a:extLst>
          </p:cNvPr>
          <p:cNvSpPr>
            <a:spLocks noGrp="1"/>
          </p:cNvSpPr>
          <p:nvPr>
            <p:ph type="dt" sz="half" idx="10"/>
          </p:nvPr>
        </p:nvSpPr>
        <p:spPr/>
        <p:txBody>
          <a:bodyPr/>
          <a:lstStyle/>
          <a:p>
            <a:endParaRPr lang="da-DK" dirty="0"/>
          </a:p>
        </p:txBody>
      </p:sp>
      <p:sp>
        <p:nvSpPr>
          <p:cNvPr id="6" name="Pladsholder til sidefod 5">
            <a:extLst>
              <a:ext uri="{FF2B5EF4-FFF2-40B4-BE49-F238E27FC236}">
                <a16:creationId xmlns:a16="http://schemas.microsoft.com/office/drawing/2014/main" id="{CE03888E-9C40-4205-A05E-A0A0C6966F9D}"/>
              </a:ext>
            </a:extLst>
          </p:cNvPr>
          <p:cNvSpPr>
            <a:spLocks noGrp="1"/>
          </p:cNvSpPr>
          <p:nvPr>
            <p:ph type="ftr" sz="quarter" idx="11"/>
          </p:nvPr>
        </p:nvSpPr>
        <p:spPr/>
        <p:txBody>
          <a:bodyPr/>
          <a:lstStyle/>
          <a:p>
            <a:endParaRPr lang="da-DK" dirty="0"/>
          </a:p>
        </p:txBody>
      </p:sp>
      <p:sp>
        <p:nvSpPr>
          <p:cNvPr id="37" name="Rektangel 36">
            <a:extLst>
              <a:ext uri="{FF2B5EF4-FFF2-40B4-BE49-F238E27FC236}">
                <a16:creationId xmlns:a16="http://schemas.microsoft.com/office/drawing/2014/main" id="{B625B341-9AA6-4246-A2FF-AB7179A6F36F}"/>
              </a:ext>
            </a:extLst>
          </p:cNvPr>
          <p:cNvSpPr/>
          <p:nvPr/>
        </p:nvSpPr>
        <p:spPr>
          <a:xfrm>
            <a:off x="1415480" y="2029667"/>
            <a:ext cx="5085822" cy="3889267"/>
          </a:xfrm>
          <a:prstGeom prst="rect">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sp>
        <p:nvSpPr>
          <p:cNvPr id="39" name="Tekstfelt 38">
            <a:extLst>
              <a:ext uri="{FF2B5EF4-FFF2-40B4-BE49-F238E27FC236}">
                <a16:creationId xmlns:a16="http://schemas.microsoft.com/office/drawing/2014/main" id="{635C9107-3647-4305-A3E4-31EC1BB3F9F3}"/>
              </a:ext>
            </a:extLst>
          </p:cNvPr>
          <p:cNvSpPr txBox="1"/>
          <p:nvPr/>
        </p:nvSpPr>
        <p:spPr>
          <a:xfrm>
            <a:off x="1842499" y="2276872"/>
            <a:ext cx="4253501" cy="2880320"/>
          </a:xfrm>
          <a:prstGeom prst="rect">
            <a:avLst/>
          </a:prstGeom>
          <a:noFill/>
        </p:spPr>
        <p:txBody>
          <a:bodyPr wrap="square" lIns="0" tIns="0" rIns="0" bIns="0" rtlCol="0">
            <a:noAutofit/>
          </a:bodyPr>
          <a:lstStyle/>
          <a:p>
            <a:pPr algn="ctr"/>
            <a:r>
              <a:rPr lang="da-DK" b="1" dirty="0"/>
              <a:t>Kommunen</a:t>
            </a:r>
          </a:p>
          <a:p>
            <a:pPr algn="ctr"/>
            <a:endParaRPr lang="da-DK" b="1" dirty="0"/>
          </a:p>
          <a:p>
            <a:pPr algn="ctr"/>
            <a:r>
              <a:rPr lang="da-DK" dirty="0"/>
              <a:t>Myndighedsansvaret påhviler kommunen, og </a:t>
            </a:r>
            <a:r>
              <a:rPr lang="da-DK" i="1" dirty="0"/>
              <a:t>ikke </a:t>
            </a:r>
            <a:r>
              <a:rPr lang="da-DK" dirty="0"/>
              <a:t>den udskrivende afdeling. </a:t>
            </a:r>
          </a:p>
          <a:p>
            <a:pPr algn="ctr"/>
            <a:endParaRPr lang="da-DK" dirty="0"/>
          </a:p>
          <a:p>
            <a:pPr algn="ctr"/>
            <a:r>
              <a:rPr lang="da-DK" dirty="0"/>
              <a:t>Dvs. ansvar for observation af borgere og reaktion på ændringer i tilstand, samt opfølgning på nye ordinationer. </a:t>
            </a:r>
          </a:p>
          <a:p>
            <a:pPr algn="ctr"/>
            <a:endParaRPr lang="da-DK" dirty="0"/>
          </a:p>
          <a:p>
            <a:pPr algn="ctr"/>
            <a:r>
              <a:rPr lang="da-DK" dirty="0"/>
              <a:t>Inden henvendelse skal den kommunale sygeplejerske eller social- og sundhedsassistent indhente oplysninger om borgerens vitale parametre.</a:t>
            </a:r>
          </a:p>
        </p:txBody>
      </p:sp>
      <p:sp>
        <p:nvSpPr>
          <p:cNvPr id="8" name="Rektangel 7">
            <a:extLst>
              <a:ext uri="{FF2B5EF4-FFF2-40B4-BE49-F238E27FC236}">
                <a16:creationId xmlns:a16="http://schemas.microsoft.com/office/drawing/2014/main" id="{EFD08CFD-F960-4498-A626-C57CB1E55012}"/>
              </a:ext>
            </a:extLst>
          </p:cNvPr>
          <p:cNvSpPr/>
          <p:nvPr/>
        </p:nvSpPr>
        <p:spPr>
          <a:xfrm>
            <a:off x="6784305" y="2033237"/>
            <a:ext cx="4782508" cy="3889267"/>
          </a:xfrm>
          <a:prstGeom prst="rect">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sp>
        <p:nvSpPr>
          <p:cNvPr id="9" name="Tekstfelt 8">
            <a:extLst>
              <a:ext uri="{FF2B5EF4-FFF2-40B4-BE49-F238E27FC236}">
                <a16:creationId xmlns:a16="http://schemas.microsoft.com/office/drawing/2014/main" id="{9E5B0193-B1CA-4AE5-B148-2BF1C57AAF31}"/>
              </a:ext>
            </a:extLst>
          </p:cNvPr>
          <p:cNvSpPr txBox="1"/>
          <p:nvPr/>
        </p:nvSpPr>
        <p:spPr>
          <a:xfrm>
            <a:off x="7038996" y="2276872"/>
            <a:ext cx="4248472" cy="2880320"/>
          </a:xfrm>
          <a:prstGeom prst="rect">
            <a:avLst/>
          </a:prstGeom>
          <a:noFill/>
        </p:spPr>
        <p:txBody>
          <a:bodyPr wrap="square" lIns="0" tIns="0" rIns="0" bIns="0" rtlCol="0">
            <a:noAutofit/>
          </a:bodyPr>
          <a:lstStyle/>
          <a:p>
            <a:pPr algn="ctr"/>
            <a:r>
              <a:rPr lang="da-DK" b="1" dirty="0"/>
              <a:t>Almen praksis</a:t>
            </a:r>
          </a:p>
          <a:p>
            <a:pPr algn="ctr"/>
            <a:endParaRPr lang="da-DK" sz="1500" dirty="0"/>
          </a:p>
          <a:p>
            <a:pPr algn="ctr"/>
            <a:r>
              <a:rPr lang="da-DK" dirty="0"/>
              <a:t>Ansvar for at følge op på epikriser som vanligt. </a:t>
            </a:r>
          </a:p>
          <a:p>
            <a:pPr algn="ctr"/>
            <a:endParaRPr lang="da-DK" dirty="0"/>
          </a:p>
          <a:p>
            <a:pPr algn="ctr"/>
            <a:r>
              <a:rPr lang="da-DK" dirty="0"/>
              <a:t>Ansvar for at håndtere direkte henvendelse fra borger som vanligt, også hvis den finder sted indenfor 72 timer efter udskrivelse. </a:t>
            </a:r>
          </a:p>
        </p:txBody>
      </p:sp>
    </p:spTree>
    <p:extLst>
      <p:ext uri="{BB962C8B-B14F-4D97-AF65-F5344CB8AC3E}">
        <p14:creationId xmlns:p14="http://schemas.microsoft.com/office/powerpoint/2010/main" val="3119090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026911-AB74-413B-8D44-AE291423223E}"/>
              </a:ext>
            </a:extLst>
          </p:cNvPr>
          <p:cNvSpPr>
            <a:spLocks noGrp="1"/>
          </p:cNvSpPr>
          <p:nvPr>
            <p:ph type="title"/>
          </p:nvPr>
        </p:nvSpPr>
        <p:spPr>
          <a:xfrm>
            <a:off x="1388286" y="826391"/>
            <a:ext cx="9265667" cy="828000"/>
          </a:xfrm>
        </p:spPr>
        <p:txBody>
          <a:bodyPr/>
          <a:lstStyle/>
          <a:p>
            <a:r>
              <a:rPr lang="da-DK" dirty="0"/>
              <a:t>Kontakt og handlemuligheder</a:t>
            </a:r>
          </a:p>
        </p:txBody>
      </p:sp>
      <p:sp>
        <p:nvSpPr>
          <p:cNvPr id="3" name="Pladsholder til slidenummer 2">
            <a:extLst>
              <a:ext uri="{FF2B5EF4-FFF2-40B4-BE49-F238E27FC236}">
                <a16:creationId xmlns:a16="http://schemas.microsoft.com/office/drawing/2014/main" id="{D9108F6B-84E2-4014-A20D-7145C110143C}"/>
              </a:ext>
            </a:extLst>
          </p:cNvPr>
          <p:cNvSpPr>
            <a:spLocks noGrp="1"/>
          </p:cNvSpPr>
          <p:nvPr>
            <p:ph type="sldNum" sz="quarter" idx="12"/>
          </p:nvPr>
        </p:nvSpPr>
        <p:spPr/>
        <p:txBody>
          <a:bodyPr/>
          <a:lstStyle/>
          <a:p>
            <a:fld id="{667EC89C-17A0-4E64-A6D2-B825673CEEDF}" type="slidenum">
              <a:rPr lang="da-DK" smtClean="0"/>
              <a:pPr/>
              <a:t>8</a:t>
            </a:fld>
            <a:endParaRPr lang="da-DK" dirty="0"/>
          </a:p>
        </p:txBody>
      </p:sp>
      <p:sp>
        <p:nvSpPr>
          <p:cNvPr id="6" name="Pladsholder til sidefod 5">
            <a:extLst>
              <a:ext uri="{FF2B5EF4-FFF2-40B4-BE49-F238E27FC236}">
                <a16:creationId xmlns:a16="http://schemas.microsoft.com/office/drawing/2014/main" id="{CE03888E-9C40-4205-A05E-A0A0C6966F9D}"/>
              </a:ext>
            </a:extLst>
          </p:cNvPr>
          <p:cNvSpPr>
            <a:spLocks noGrp="1"/>
          </p:cNvSpPr>
          <p:nvPr>
            <p:ph type="ftr" sz="quarter" idx="11"/>
          </p:nvPr>
        </p:nvSpPr>
        <p:spPr>
          <a:xfrm>
            <a:off x="1367999" y="6290559"/>
            <a:ext cx="4958018" cy="177515"/>
          </a:xfrm>
        </p:spPr>
        <p:txBody>
          <a:bodyPr/>
          <a:lstStyle/>
          <a:p>
            <a:r>
              <a:rPr lang="da-DK" dirty="0"/>
              <a:t>*Der er pt. ikke muligt at foretage videokonsultationer. Region Hovedstaden og kommunerne skal aftale en model for video konsultation i Tværsektorielt </a:t>
            </a:r>
            <a:r>
              <a:rPr lang="da-DK" dirty="0" err="1"/>
              <a:t>Samarbejdsforum</a:t>
            </a:r>
            <a:r>
              <a:rPr lang="da-DK" dirty="0"/>
              <a:t> for digital kommunikation.</a:t>
            </a:r>
          </a:p>
        </p:txBody>
      </p:sp>
      <p:sp>
        <p:nvSpPr>
          <p:cNvPr id="11" name="Tekstfelt 10">
            <a:extLst>
              <a:ext uri="{FF2B5EF4-FFF2-40B4-BE49-F238E27FC236}">
                <a16:creationId xmlns:a16="http://schemas.microsoft.com/office/drawing/2014/main" id="{75247148-B10E-4E5E-8D03-69072CE12C8D}"/>
              </a:ext>
            </a:extLst>
          </p:cNvPr>
          <p:cNvSpPr txBox="1"/>
          <p:nvPr/>
        </p:nvSpPr>
        <p:spPr>
          <a:xfrm>
            <a:off x="7085261" y="4964182"/>
            <a:ext cx="4035570" cy="216024"/>
          </a:xfrm>
          <a:prstGeom prst="rect">
            <a:avLst/>
          </a:prstGeom>
          <a:noFill/>
        </p:spPr>
        <p:txBody>
          <a:bodyPr wrap="square" lIns="0" tIns="0" rIns="0" bIns="0" rtlCol="0">
            <a:noAutofit/>
          </a:bodyPr>
          <a:lstStyle/>
          <a:p>
            <a:pPr algn="ctr"/>
            <a:r>
              <a:rPr lang="da-DK" sz="1000" b="1" dirty="0"/>
              <a:t>Er der behov for fysisk lægeligt tilsyn kan det foregå som:</a:t>
            </a:r>
          </a:p>
        </p:txBody>
      </p:sp>
      <p:sp>
        <p:nvSpPr>
          <p:cNvPr id="13" name="Pil: pentagon 12">
            <a:extLst>
              <a:ext uri="{FF2B5EF4-FFF2-40B4-BE49-F238E27FC236}">
                <a16:creationId xmlns:a16="http://schemas.microsoft.com/office/drawing/2014/main" id="{26A108B9-E899-42E9-AC8E-7EDEBB90A171}"/>
              </a:ext>
            </a:extLst>
          </p:cNvPr>
          <p:cNvSpPr/>
          <p:nvPr/>
        </p:nvSpPr>
        <p:spPr>
          <a:xfrm rot="5400000">
            <a:off x="8995035" y="4530570"/>
            <a:ext cx="216022" cy="576064"/>
          </a:xfrm>
          <a:prstGeom prst="homePlate">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grpSp>
        <p:nvGrpSpPr>
          <p:cNvPr id="14" name="Gruppe 13">
            <a:extLst>
              <a:ext uri="{FF2B5EF4-FFF2-40B4-BE49-F238E27FC236}">
                <a16:creationId xmlns:a16="http://schemas.microsoft.com/office/drawing/2014/main" id="{C5B40610-0BB2-4E4C-B3CB-8F7CD433E75A}"/>
              </a:ext>
            </a:extLst>
          </p:cNvPr>
          <p:cNvGrpSpPr/>
          <p:nvPr/>
        </p:nvGrpSpPr>
        <p:grpSpPr>
          <a:xfrm>
            <a:off x="6697173" y="5595704"/>
            <a:ext cx="5042964" cy="577680"/>
            <a:chOff x="11391626" y="1980047"/>
            <a:chExt cx="7014842" cy="432048"/>
          </a:xfrm>
        </p:grpSpPr>
        <p:sp>
          <p:nvSpPr>
            <p:cNvPr id="15" name="Rutediagram: Proces 14">
              <a:extLst>
                <a:ext uri="{FF2B5EF4-FFF2-40B4-BE49-F238E27FC236}">
                  <a16:creationId xmlns:a16="http://schemas.microsoft.com/office/drawing/2014/main" id="{C1B087D5-16CE-45BF-A0DB-AA6718EA31F2}"/>
                </a:ext>
              </a:extLst>
            </p:cNvPr>
            <p:cNvSpPr/>
            <p:nvPr/>
          </p:nvSpPr>
          <p:spPr>
            <a:xfrm>
              <a:off x="11391626" y="1980047"/>
              <a:ext cx="2203369" cy="432048"/>
            </a:xfrm>
            <a:prstGeom prst="flowChartProcess">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rPr>
                <a:t>I eget hjem v. Akuttelefon 1813 (hverdage 16-08, weekender/helligdage)</a:t>
              </a:r>
            </a:p>
          </p:txBody>
        </p:sp>
        <p:sp>
          <p:nvSpPr>
            <p:cNvPr id="17" name="Rutediagram: Proces 16">
              <a:extLst>
                <a:ext uri="{FF2B5EF4-FFF2-40B4-BE49-F238E27FC236}">
                  <a16:creationId xmlns:a16="http://schemas.microsoft.com/office/drawing/2014/main" id="{B44669A6-EBF5-499D-8994-90CDE34D6CFD}"/>
                </a:ext>
              </a:extLst>
            </p:cNvPr>
            <p:cNvSpPr/>
            <p:nvPr/>
          </p:nvSpPr>
          <p:spPr>
            <a:xfrm>
              <a:off x="13818439" y="1980047"/>
              <a:ext cx="2203369" cy="432048"/>
            </a:xfrm>
            <a:prstGeom prst="flowChartProcess">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rPr>
                <a:t>Sub akut vurdering på hospital</a:t>
              </a:r>
            </a:p>
          </p:txBody>
        </p:sp>
        <p:sp>
          <p:nvSpPr>
            <p:cNvPr id="18" name="Rutediagram: Proces 17">
              <a:extLst>
                <a:ext uri="{FF2B5EF4-FFF2-40B4-BE49-F238E27FC236}">
                  <a16:creationId xmlns:a16="http://schemas.microsoft.com/office/drawing/2014/main" id="{1C9EC969-4644-400B-BB8F-3A3FAC34B5C9}"/>
                </a:ext>
              </a:extLst>
            </p:cNvPr>
            <p:cNvSpPr/>
            <p:nvPr/>
          </p:nvSpPr>
          <p:spPr>
            <a:xfrm>
              <a:off x="16204302" y="1980047"/>
              <a:ext cx="2202166" cy="432048"/>
            </a:xfrm>
            <a:prstGeom prst="flowChartProcess">
              <a:avLst/>
            </a:prstGeom>
            <a:solidFill>
              <a:schemeClr val="accent5"/>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sz="1000" dirty="0">
                  <a:solidFill>
                    <a:schemeClr val="tx1"/>
                  </a:solidFill>
                </a:rPr>
                <a:t>Genindlæggelse på afdel. eller via akutmodtagelse</a:t>
              </a:r>
            </a:p>
          </p:txBody>
        </p:sp>
      </p:grpSp>
      <p:cxnSp>
        <p:nvCxnSpPr>
          <p:cNvPr id="19" name="Forbindelse: vinklet 18">
            <a:extLst>
              <a:ext uri="{FF2B5EF4-FFF2-40B4-BE49-F238E27FC236}">
                <a16:creationId xmlns:a16="http://schemas.microsoft.com/office/drawing/2014/main" id="{3FDDD7E9-67E9-4330-AF51-C4B02FBF4212}"/>
              </a:ext>
            </a:extLst>
          </p:cNvPr>
          <p:cNvCxnSpPr>
            <a:cxnSpLocks/>
            <a:stCxn id="11" idx="2"/>
            <a:endCxn id="18" idx="0"/>
          </p:cNvCxnSpPr>
          <p:nvPr/>
        </p:nvCxnSpPr>
        <p:spPr>
          <a:xfrm rot="16200000" flipH="1">
            <a:off x="9818058" y="4465193"/>
            <a:ext cx="415499" cy="1845523"/>
          </a:xfrm>
          <a:prstGeom prst="bentConnector3">
            <a:avLst>
              <a:gd name="adj1" fmla="val 50000"/>
            </a:avLst>
          </a:prstGeom>
          <a:ln w="9525">
            <a:solidFill>
              <a:srgbClr val="1F2936"/>
            </a:solidFill>
            <a:tailEnd type="triangle"/>
          </a:ln>
        </p:spPr>
        <p:style>
          <a:lnRef idx="1">
            <a:schemeClr val="accent1"/>
          </a:lnRef>
          <a:fillRef idx="0">
            <a:schemeClr val="accent1"/>
          </a:fillRef>
          <a:effectRef idx="0">
            <a:schemeClr val="accent1"/>
          </a:effectRef>
          <a:fontRef idx="minor">
            <a:schemeClr val="tx1"/>
          </a:fontRef>
        </p:style>
      </p:cxnSp>
      <p:grpSp>
        <p:nvGrpSpPr>
          <p:cNvPr id="20" name="Gruppe 19">
            <a:extLst>
              <a:ext uri="{FF2B5EF4-FFF2-40B4-BE49-F238E27FC236}">
                <a16:creationId xmlns:a16="http://schemas.microsoft.com/office/drawing/2014/main" id="{A038DDD0-B856-47A4-87E1-447C8F9C717F}"/>
              </a:ext>
            </a:extLst>
          </p:cNvPr>
          <p:cNvGrpSpPr/>
          <p:nvPr/>
        </p:nvGrpSpPr>
        <p:grpSpPr>
          <a:xfrm>
            <a:off x="6704820" y="2160381"/>
            <a:ext cx="4901874" cy="2587776"/>
            <a:chOff x="3090491" y="1939631"/>
            <a:chExt cx="4296561" cy="2857521"/>
          </a:xfrm>
        </p:grpSpPr>
        <p:sp>
          <p:nvSpPr>
            <p:cNvPr id="21" name="Rektangel 20">
              <a:extLst>
                <a:ext uri="{FF2B5EF4-FFF2-40B4-BE49-F238E27FC236}">
                  <a16:creationId xmlns:a16="http://schemas.microsoft.com/office/drawing/2014/main" id="{68DC94E1-46C1-49A9-A8D2-73386337539B}"/>
                </a:ext>
              </a:extLst>
            </p:cNvPr>
            <p:cNvSpPr/>
            <p:nvPr/>
          </p:nvSpPr>
          <p:spPr>
            <a:xfrm>
              <a:off x="3090491" y="1939631"/>
              <a:ext cx="4296561" cy="2857521"/>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sp>
          <p:nvSpPr>
            <p:cNvPr id="23" name="Rektangel 22">
              <a:extLst>
                <a:ext uri="{FF2B5EF4-FFF2-40B4-BE49-F238E27FC236}">
                  <a16:creationId xmlns:a16="http://schemas.microsoft.com/office/drawing/2014/main" id="{84EA96F9-6431-468D-BFA3-9FF64B386482}"/>
                </a:ext>
              </a:extLst>
            </p:cNvPr>
            <p:cNvSpPr/>
            <p:nvPr/>
          </p:nvSpPr>
          <p:spPr>
            <a:xfrm>
              <a:off x="3090491" y="1939631"/>
              <a:ext cx="4296561" cy="483451"/>
            </a:xfrm>
            <a:prstGeom prst="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b="1" dirty="0">
                  <a:solidFill>
                    <a:schemeClr val="tx1"/>
                  </a:solidFill>
                </a:rPr>
                <a:t>Ændring af tilstand</a:t>
              </a:r>
            </a:p>
          </p:txBody>
        </p:sp>
        <p:sp>
          <p:nvSpPr>
            <p:cNvPr id="24" name="Tekstfelt 23">
              <a:extLst>
                <a:ext uri="{FF2B5EF4-FFF2-40B4-BE49-F238E27FC236}">
                  <a16:creationId xmlns:a16="http://schemas.microsoft.com/office/drawing/2014/main" id="{0F3EB2DD-851F-4A61-9991-FAFCDA28E8A9}"/>
                </a:ext>
              </a:extLst>
            </p:cNvPr>
            <p:cNvSpPr txBox="1"/>
            <p:nvPr/>
          </p:nvSpPr>
          <p:spPr>
            <a:xfrm>
              <a:off x="3352058" y="2453582"/>
              <a:ext cx="3888432" cy="2079616"/>
            </a:xfrm>
            <a:prstGeom prst="rect">
              <a:avLst/>
            </a:prstGeom>
            <a:noFill/>
          </p:spPr>
          <p:txBody>
            <a:bodyPr wrap="square" lIns="0" tIns="0" rIns="0" bIns="0" rtlCol="0">
              <a:noAutofit/>
            </a:bodyPr>
            <a:lstStyle/>
            <a:p>
              <a:pPr>
                <a:spcAft>
                  <a:spcPts val="600"/>
                </a:spcAft>
              </a:pPr>
              <a:r>
                <a:rPr lang="da-DK" sz="1600" dirty="0">
                  <a:solidFill>
                    <a:schemeClr val="bg1"/>
                  </a:solidFill>
                </a:rPr>
                <a:t>Ved ændring i tilstand vurderer læge, om der er sket forværring af tilstand, og om der akut behov for lægeligt tilsyn. Her vurderes det, om: </a:t>
              </a:r>
            </a:p>
            <a:p>
              <a:pPr>
                <a:spcAft>
                  <a:spcPts val="600"/>
                </a:spcAft>
              </a:pPr>
              <a:endParaRPr lang="da-DK" sz="1600" dirty="0">
                <a:solidFill>
                  <a:schemeClr val="bg1"/>
                </a:solidFill>
              </a:endParaRPr>
            </a:p>
            <a:p>
              <a:pPr marL="285750" indent="-285750">
                <a:spcAft>
                  <a:spcPts val="600"/>
                </a:spcAft>
                <a:buFont typeface="Arial" panose="020B0604020202020204" pitchFamily="34" charset="0"/>
                <a:buChar char="•"/>
              </a:pPr>
              <a:r>
                <a:rPr lang="da-DK" sz="1600" dirty="0">
                  <a:solidFill>
                    <a:schemeClr val="bg1"/>
                  </a:solidFill>
                </a:rPr>
                <a:t>Tilsyn kan foregå via videokonsultation*.</a:t>
              </a:r>
            </a:p>
            <a:p>
              <a:pPr marL="285750" indent="-285750">
                <a:spcAft>
                  <a:spcPts val="600"/>
                </a:spcAft>
                <a:buFont typeface="Arial" panose="020B0604020202020204" pitchFamily="34" charset="0"/>
                <a:buChar char="•"/>
              </a:pPr>
              <a:r>
                <a:rPr lang="da-DK" sz="1600" dirty="0">
                  <a:solidFill>
                    <a:schemeClr val="bg1"/>
                  </a:solidFill>
                </a:rPr>
                <a:t>Der er behov for fysisk tilsyn af borgeren.</a:t>
              </a:r>
            </a:p>
            <a:p>
              <a:pPr marL="285750" indent="-285750">
                <a:spcAft>
                  <a:spcPts val="600"/>
                </a:spcAft>
                <a:buFont typeface="Arial" panose="020B0604020202020204" pitchFamily="34" charset="0"/>
                <a:buChar char="•"/>
              </a:pPr>
              <a:endParaRPr lang="da-DK" sz="1500" dirty="0">
                <a:solidFill>
                  <a:schemeClr val="bg1"/>
                </a:solidFill>
              </a:endParaRPr>
            </a:p>
          </p:txBody>
        </p:sp>
      </p:grpSp>
      <p:grpSp>
        <p:nvGrpSpPr>
          <p:cNvPr id="25" name="Gruppe 24">
            <a:extLst>
              <a:ext uri="{FF2B5EF4-FFF2-40B4-BE49-F238E27FC236}">
                <a16:creationId xmlns:a16="http://schemas.microsoft.com/office/drawing/2014/main" id="{47FD7229-8A24-49E7-9259-E343F3501250}"/>
              </a:ext>
            </a:extLst>
          </p:cNvPr>
          <p:cNvGrpSpPr/>
          <p:nvPr/>
        </p:nvGrpSpPr>
        <p:grpSpPr>
          <a:xfrm>
            <a:off x="1422818" y="2160381"/>
            <a:ext cx="4903200" cy="3140827"/>
            <a:chOff x="1367390" y="2060848"/>
            <a:chExt cx="4296562" cy="3838721"/>
          </a:xfrm>
        </p:grpSpPr>
        <p:sp>
          <p:nvSpPr>
            <p:cNvPr id="26" name="Rektangel 25">
              <a:extLst>
                <a:ext uri="{FF2B5EF4-FFF2-40B4-BE49-F238E27FC236}">
                  <a16:creationId xmlns:a16="http://schemas.microsoft.com/office/drawing/2014/main" id="{909ACB9E-DC2C-4FFA-BA4E-83C6A1487059}"/>
                </a:ext>
              </a:extLst>
            </p:cNvPr>
            <p:cNvSpPr/>
            <p:nvPr/>
          </p:nvSpPr>
          <p:spPr>
            <a:xfrm>
              <a:off x="1367391" y="2060848"/>
              <a:ext cx="4296561" cy="3838721"/>
            </a:xfrm>
            <a:prstGeom prst="rec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sp>
          <p:nvSpPr>
            <p:cNvPr id="27" name="Rektangel 26">
              <a:extLst>
                <a:ext uri="{FF2B5EF4-FFF2-40B4-BE49-F238E27FC236}">
                  <a16:creationId xmlns:a16="http://schemas.microsoft.com/office/drawing/2014/main" id="{5081D76D-7E90-4C01-8DE6-7740162E4E94}"/>
                </a:ext>
              </a:extLst>
            </p:cNvPr>
            <p:cNvSpPr/>
            <p:nvPr/>
          </p:nvSpPr>
          <p:spPr>
            <a:xfrm>
              <a:off x="1367390" y="2060848"/>
              <a:ext cx="4296561" cy="530339"/>
            </a:xfrm>
            <a:prstGeom prst="rect">
              <a:avLst/>
            </a:prstGeom>
            <a:solidFill>
              <a:schemeClr val="accent4">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a-DK" b="1" dirty="0">
                  <a:solidFill>
                    <a:schemeClr val="tx1"/>
                  </a:solidFill>
                </a:rPr>
                <a:t>Opfølgning på udskrivelse</a:t>
              </a:r>
            </a:p>
          </p:txBody>
        </p:sp>
        <p:sp>
          <p:nvSpPr>
            <p:cNvPr id="28" name="Tekstfelt 27">
              <a:extLst>
                <a:ext uri="{FF2B5EF4-FFF2-40B4-BE49-F238E27FC236}">
                  <a16:creationId xmlns:a16="http://schemas.microsoft.com/office/drawing/2014/main" id="{C03B3E28-B128-42A1-9E7E-202FDC724577}"/>
                </a:ext>
              </a:extLst>
            </p:cNvPr>
            <p:cNvSpPr txBox="1"/>
            <p:nvPr/>
          </p:nvSpPr>
          <p:spPr>
            <a:xfrm>
              <a:off x="1559495" y="2652245"/>
              <a:ext cx="3972057" cy="2520281"/>
            </a:xfrm>
            <a:prstGeom prst="rect">
              <a:avLst/>
            </a:prstGeom>
            <a:noFill/>
          </p:spPr>
          <p:txBody>
            <a:bodyPr wrap="square" lIns="0" tIns="0" rIns="0" bIns="0" rtlCol="0">
              <a:noAutofit/>
            </a:bodyPr>
            <a:lstStyle/>
            <a:p>
              <a:pPr>
                <a:spcAft>
                  <a:spcPts val="600"/>
                </a:spcAft>
              </a:pPr>
              <a:r>
                <a:rPr lang="da-DK" sz="1700" dirty="0">
                  <a:solidFill>
                    <a:schemeClr val="bg1"/>
                  </a:solidFill>
                </a:rPr>
                <a:t>Når kommunen kontakter hospitalet kan læge fx tage stilling til om der:</a:t>
              </a:r>
            </a:p>
            <a:p>
              <a:pPr marL="285750" indent="-285750">
                <a:spcAft>
                  <a:spcPts val="600"/>
                </a:spcAft>
                <a:buFont typeface="Arial" panose="020B0604020202020204" pitchFamily="34" charset="0"/>
                <a:buChar char="•"/>
              </a:pPr>
              <a:r>
                <a:rPr lang="da-DK" sz="1700" dirty="0">
                  <a:solidFill>
                    <a:schemeClr val="bg1"/>
                  </a:solidFill>
                </a:rPr>
                <a:t>Skal ordineres anden medicin el. ændres i aktuelle.</a:t>
              </a:r>
            </a:p>
            <a:p>
              <a:pPr marL="285750" indent="-285750">
                <a:spcAft>
                  <a:spcPts val="600"/>
                </a:spcAft>
                <a:buFont typeface="Arial" panose="020B0604020202020204" pitchFamily="34" charset="0"/>
                <a:buChar char="•"/>
              </a:pPr>
              <a:r>
                <a:rPr lang="da-DK" sz="1700" dirty="0">
                  <a:solidFill>
                    <a:schemeClr val="bg1"/>
                  </a:solidFill>
                </a:rPr>
                <a:t>Skal præciseres i behandlingsplan.</a:t>
              </a:r>
            </a:p>
            <a:p>
              <a:pPr marL="285750" indent="-285750">
                <a:spcAft>
                  <a:spcPts val="600"/>
                </a:spcAft>
                <a:buFont typeface="Arial" panose="020B0604020202020204" pitchFamily="34" charset="0"/>
                <a:buChar char="•"/>
              </a:pPr>
              <a:r>
                <a:rPr lang="da-DK" sz="1700" dirty="0">
                  <a:solidFill>
                    <a:schemeClr val="bg1"/>
                  </a:solidFill>
                </a:rPr>
                <a:t>Er behov for at konferere med anden læge.</a:t>
              </a:r>
            </a:p>
            <a:p>
              <a:pPr marL="285750" indent="-285750">
                <a:spcAft>
                  <a:spcPts val="600"/>
                </a:spcAft>
                <a:buFont typeface="Arial" panose="020B0604020202020204" pitchFamily="34" charset="0"/>
                <a:buChar char="•"/>
              </a:pPr>
              <a:r>
                <a:rPr lang="da-DK" sz="1700" dirty="0">
                  <a:solidFill>
                    <a:schemeClr val="bg1"/>
                  </a:solidFill>
                </a:rPr>
                <a:t>Er hastende behov for afklaring, eller om henvendelsen kan overgå til almen praksis efter 72 timer.</a:t>
              </a:r>
            </a:p>
          </p:txBody>
        </p:sp>
      </p:grpSp>
      <p:cxnSp>
        <p:nvCxnSpPr>
          <p:cNvPr id="30" name="Lige pilforbindelse 29">
            <a:extLst>
              <a:ext uri="{FF2B5EF4-FFF2-40B4-BE49-F238E27FC236}">
                <a16:creationId xmlns:a16="http://schemas.microsoft.com/office/drawing/2014/main" id="{FA4A444F-D3B3-4482-89F0-018D39C9FD8D}"/>
              </a:ext>
            </a:extLst>
          </p:cNvPr>
          <p:cNvCxnSpPr>
            <a:cxnSpLocks/>
          </p:cNvCxnSpPr>
          <p:nvPr/>
        </p:nvCxnSpPr>
        <p:spPr>
          <a:xfrm>
            <a:off x="9094533" y="5180204"/>
            <a:ext cx="16161" cy="405245"/>
          </a:xfrm>
          <a:prstGeom prst="straightConnector1">
            <a:avLst/>
          </a:prstGeom>
          <a:ln w="9525">
            <a:solidFill>
              <a:srgbClr val="1F2936"/>
            </a:solidFill>
            <a:tailEnd type="triangle"/>
          </a:ln>
        </p:spPr>
        <p:style>
          <a:lnRef idx="1">
            <a:schemeClr val="accent1"/>
          </a:lnRef>
          <a:fillRef idx="0">
            <a:schemeClr val="accent1"/>
          </a:fillRef>
          <a:effectRef idx="0">
            <a:schemeClr val="accent1"/>
          </a:effectRef>
          <a:fontRef idx="minor">
            <a:schemeClr val="tx1"/>
          </a:fontRef>
        </p:style>
      </p:cxnSp>
      <p:cxnSp>
        <p:nvCxnSpPr>
          <p:cNvPr id="8" name="Forbindelse: vinklet 7">
            <a:extLst>
              <a:ext uri="{FF2B5EF4-FFF2-40B4-BE49-F238E27FC236}">
                <a16:creationId xmlns:a16="http://schemas.microsoft.com/office/drawing/2014/main" id="{057EC4C0-69DD-490D-92F6-0EDA8018EF00}"/>
              </a:ext>
            </a:extLst>
          </p:cNvPr>
          <p:cNvCxnSpPr>
            <a:stCxn id="11" idx="2"/>
            <a:endCxn id="15" idx="0"/>
          </p:cNvCxnSpPr>
          <p:nvPr/>
        </p:nvCxnSpPr>
        <p:spPr>
          <a:xfrm rot="5400000">
            <a:off x="8088361" y="4581019"/>
            <a:ext cx="415498" cy="1613873"/>
          </a:xfrm>
          <a:prstGeom prst="bentConnector3">
            <a:avLst/>
          </a:prstGeom>
          <a:ln w="9525">
            <a:solidFill>
              <a:srgbClr val="1F293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449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026911-AB74-413B-8D44-AE291423223E}"/>
              </a:ext>
            </a:extLst>
          </p:cNvPr>
          <p:cNvSpPr>
            <a:spLocks noGrp="1"/>
          </p:cNvSpPr>
          <p:nvPr>
            <p:ph type="title"/>
          </p:nvPr>
        </p:nvSpPr>
        <p:spPr>
          <a:xfrm>
            <a:off x="1366837" y="980728"/>
            <a:ext cx="3721051" cy="828000"/>
          </a:xfrm>
        </p:spPr>
        <p:txBody>
          <a:bodyPr/>
          <a:lstStyle/>
          <a:p>
            <a:r>
              <a:rPr lang="da-DK" dirty="0"/>
              <a:t>Implementering og </a:t>
            </a:r>
            <a:br>
              <a:rPr lang="da-DK" dirty="0"/>
            </a:br>
            <a:r>
              <a:rPr lang="da-DK" dirty="0"/>
              <a:t>monitorering</a:t>
            </a:r>
          </a:p>
        </p:txBody>
      </p:sp>
      <p:sp>
        <p:nvSpPr>
          <p:cNvPr id="3" name="Pladsholder til slidenummer 2">
            <a:extLst>
              <a:ext uri="{FF2B5EF4-FFF2-40B4-BE49-F238E27FC236}">
                <a16:creationId xmlns:a16="http://schemas.microsoft.com/office/drawing/2014/main" id="{D9108F6B-84E2-4014-A20D-7145C110143C}"/>
              </a:ext>
            </a:extLst>
          </p:cNvPr>
          <p:cNvSpPr>
            <a:spLocks noGrp="1"/>
          </p:cNvSpPr>
          <p:nvPr>
            <p:ph type="sldNum" sz="quarter" idx="12"/>
          </p:nvPr>
        </p:nvSpPr>
        <p:spPr/>
        <p:txBody>
          <a:bodyPr/>
          <a:lstStyle/>
          <a:p>
            <a:fld id="{667EC89C-17A0-4E64-A6D2-B825673CEEDF}" type="slidenum">
              <a:rPr lang="da-DK" smtClean="0"/>
              <a:pPr/>
              <a:t>9</a:t>
            </a:fld>
            <a:endParaRPr lang="da-DK" dirty="0"/>
          </a:p>
        </p:txBody>
      </p:sp>
      <p:sp>
        <p:nvSpPr>
          <p:cNvPr id="4" name="Pladsholder til indhold 3">
            <a:extLst>
              <a:ext uri="{FF2B5EF4-FFF2-40B4-BE49-F238E27FC236}">
                <a16:creationId xmlns:a16="http://schemas.microsoft.com/office/drawing/2014/main" id="{17DE3A23-1721-439E-AC6E-D49D096E5881}"/>
              </a:ext>
            </a:extLst>
          </p:cNvPr>
          <p:cNvSpPr>
            <a:spLocks noGrp="1"/>
          </p:cNvSpPr>
          <p:nvPr>
            <p:ph sz="quarter" idx="13"/>
          </p:nvPr>
        </p:nvSpPr>
        <p:spPr>
          <a:xfrm>
            <a:off x="1366838" y="2076660"/>
            <a:ext cx="3987146" cy="3296556"/>
          </a:xfrm>
        </p:spPr>
        <p:txBody>
          <a:bodyPr/>
          <a:lstStyle/>
          <a:p>
            <a:r>
              <a:rPr lang="da-DK" sz="2000" dirty="0"/>
              <a:t>Hospitaler og kommuner er ansvarlige for at implementere modellen.</a:t>
            </a:r>
          </a:p>
          <a:p>
            <a:r>
              <a:rPr lang="da-DK" sz="2000" dirty="0"/>
              <a:t>PLO-H informerer medlemmerne og formidler modellens centrale elementer.  </a:t>
            </a:r>
          </a:p>
          <a:p>
            <a:r>
              <a:rPr lang="da-DK" sz="2000" dirty="0"/>
              <a:t>Opbakning er essentiel for, at modellen udbredes. </a:t>
            </a:r>
          </a:p>
          <a:p>
            <a:r>
              <a:rPr lang="da-DK" sz="2000" dirty="0"/>
              <a:t>Modellen evalueres af Region Hovedstadens Center for Klinisk Forskning og Forebyggelse</a:t>
            </a:r>
          </a:p>
        </p:txBody>
      </p:sp>
      <p:sp>
        <p:nvSpPr>
          <p:cNvPr id="5" name="Pladsholder til dato 4">
            <a:extLst>
              <a:ext uri="{FF2B5EF4-FFF2-40B4-BE49-F238E27FC236}">
                <a16:creationId xmlns:a16="http://schemas.microsoft.com/office/drawing/2014/main" id="{37A36B2D-D037-473D-94A8-E2C2E55C4A62}"/>
              </a:ext>
            </a:extLst>
          </p:cNvPr>
          <p:cNvSpPr>
            <a:spLocks noGrp="1"/>
          </p:cNvSpPr>
          <p:nvPr>
            <p:ph type="dt" sz="half" idx="10"/>
          </p:nvPr>
        </p:nvSpPr>
        <p:spPr/>
        <p:txBody>
          <a:bodyPr/>
          <a:lstStyle/>
          <a:p>
            <a:endParaRPr lang="da-DK" dirty="0"/>
          </a:p>
        </p:txBody>
      </p:sp>
      <p:sp>
        <p:nvSpPr>
          <p:cNvPr id="6" name="Pladsholder til sidefod 5">
            <a:extLst>
              <a:ext uri="{FF2B5EF4-FFF2-40B4-BE49-F238E27FC236}">
                <a16:creationId xmlns:a16="http://schemas.microsoft.com/office/drawing/2014/main" id="{CE03888E-9C40-4205-A05E-A0A0C6966F9D}"/>
              </a:ext>
            </a:extLst>
          </p:cNvPr>
          <p:cNvSpPr>
            <a:spLocks noGrp="1"/>
          </p:cNvSpPr>
          <p:nvPr>
            <p:ph type="ftr" sz="quarter" idx="11"/>
          </p:nvPr>
        </p:nvSpPr>
        <p:spPr/>
        <p:txBody>
          <a:bodyPr/>
          <a:lstStyle/>
          <a:p>
            <a:endParaRPr lang="da-DK" dirty="0"/>
          </a:p>
        </p:txBody>
      </p:sp>
      <p:sp>
        <p:nvSpPr>
          <p:cNvPr id="31" name="Pladsholder til slidenummer 6">
            <a:extLst>
              <a:ext uri="{FF2B5EF4-FFF2-40B4-BE49-F238E27FC236}">
                <a16:creationId xmlns:a16="http://schemas.microsoft.com/office/drawing/2014/main" id="{D250D246-F978-4ED9-8A75-34699266188C}"/>
              </a:ext>
            </a:extLst>
          </p:cNvPr>
          <p:cNvSpPr txBox="1">
            <a:spLocks/>
          </p:cNvSpPr>
          <p:nvPr/>
        </p:nvSpPr>
        <p:spPr>
          <a:xfrm>
            <a:off x="11504613" y="6288074"/>
            <a:ext cx="687386" cy="180000"/>
          </a:xfrm>
          <a:prstGeom prst="rect">
            <a:avLst/>
          </a:prstGeom>
        </p:spPr>
        <p:txBody>
          <a:bodyPr vert="horz" lIns="0" tIns="0" rIns="0" bIns="0" rtlCol="0" anchor="t" anchorCtr="0">
            <a:noAutofit/>
          </a:bodyPr>
          <a:lstStyle>
            <a:defPPr>
              <a:defRPr lang="da-DK"/>
            </a:defPPr>
            <a:lvl1pPr marL="0" algn="ctr" defTabSz="914400" rtl="0" eaLnBrk="1" latinLnBrk="0" hangingPunct="1">
              <a:defRPr lang="da-DK" sz="9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DAB5548-7253-48D6-B95B-F3D312A72220}" type="slidenum">
              <a:rPr lang="da-DK" smtClean="0"/>
              <a:pPr/>
              <a:t>9</a:t>
            </a:fld>
            <a:endParaRPr lang="da-DK" dirty="0"/>
          </a:p>
        </p:txBody>
      </p:sp>
      <p:sp>
        <p:nvSpPr>
          <p:cNvPr id="32" name="Rektangel 31">
            <a:extLst>
              <a:ext uri="{FF2B5EF4-FFF2-40B4-BE49-F238E27FC236}">
                <a16:creationId xmlns:a16="http://schemas.microsoft.com/office/drawing/2014/main" id="{C54D8088-BFC1-420A-A884-3D1838967609}"/>
              </a:ext>
            </a:extLst>
          </p:cNvPr>
          <p:cNvSpPr/>
          <p:nvPr/>
        </p:nvSpPr>
        <p:spPr>
          <a:xfrm>
            <a:off x="5663952" y="-2"/>
            <a:ext cx="2448272" cy="6858002"/>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sp>
        <p:nvSpPr>
          <p:cNvPr id="33" name="Rektangel 32">
            <a:extLst>
              <a:ext uri="{FF2B5EF4-FFF2-40B4-BE49-F238E27FC236}">
                <a16:creationId xmlns:a16="http://schemas.microsoft.com/office/drawing/2014/main" id="{C3566D1A-E57D-4DB9-B4AF-77BDE5969F27}"/>
              </a:ext>
            </a:extLst>
          </p:cNvPr>
          <p:cNvSpPr/>
          <p:nvPr/>
        </p:nvSpPr>
        <p:spPr>
          <a:xfrm>
            <a:off x="7896200" y="-1"/>
            <a:ext cx="2448272" cy="6858001"/>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sp>
        <p:nvSpPr>
          <p:cNvPr id="34" name="Rektangel 33">
            <a:extLst>
              <a:ext uri="{FF2B5EF4-FFF2-40B4-BE49-F238E27FC236}">
                <a16:creationId xmlns:a16="http://schemas.microsoft.com/office/drawing/2014/main" id="{032B9F96-FF94-4F01-974B-C3A5B84B63C2}"/>
              </a:ext>
            </a:extLst>
          </p:cNvPr>
          <p:cNvSpPr/>
          <p:nvPr/>
        </p:nvSpPr>
        <p:spPr>
          <a:xfrm>
            <a:off x="10056440" y="553"/>
            <a:ext cx="2160240" cy="6857447"/>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a-DK" dirty="0" err="1"/>
          </a:p>
        </p:txBody>
      </p:sp>
      <p:sp>
        <p:nvSpPr>
          <p:cNvPr id="35" name="Pladsholder til indhold 6">
            <a:extLst>
              <a:ext uri="{FF2B5EF4-FFF2-40B4-BE49-F238E27FC236}">
                <a16:creationId xmlns:a16="http://schemas.microsoft.com/office/drawing/2014/main" id="{778BE70C-00D1-402F-9AC3-95B2007F53C5}"/>
              </a:ext>
            </a:extLst>
          </p:cNvPr>
          <p:cNvSpPr txBox="1">
            <a:spLocks/>
          </p:cNvSpPr>
          <p:nvPr/>
        </p:nvSpPr>
        <p:spPr>
          <a:xfrm>
            <a:off x="5888938" y="1698988"/>
            <a:ext cx="1863246" cy="3831675"/>
          </a:xfrm>
          <a:prstGeom prst="rect">
            <a:avLst/>
          </a:prstGeom>
        </p:spPr>
        <p:txBody>
          <a:bodyPr vert="horz" lIns="0" tIns="0" rIns="0" bIns="0" rtlCol="0">
            <a:noAutofit/>
          </a:bodyPr>
          <a:lstStyle>
            <a:lvl1pPr marL="270000" indent="-270000" algn="l" defTabSz="914400" rtl="0" eaLnBrk="1" latinLnBrk="0" hangingPunct="1">
              <a:lnSpc>
                <a:spcPct val="100000"/>
              </a:lnSpc>
              <a:spcBef>
                <a:spcPts val="0"/>
              </a:spcBef>
              <a:spcAft>
                <a:spcPts val="1200"/>
              </a:spcAft>
              <a:buClr>
                <a:schemeClr val="accent6"/>
              </a:buClr>
              <a:buFont typeface="Arial" panose="020B0604020202020204" pitchFamily="34" charset="0"/>
              <a:buChar char="•"/>
              <a:defRPr sz="2200" kern="1200" baseline="0">
                <a:solidFill>
                  <a:schemeClr val="bg1"/>
                </a:solidFill>
                <a:latin typeface="+mn-lt"/>
                <a:ea typeface="+mn-ea"/>
                <a:cs typeface="+mn-cs"/>
              </a:defRPr>
            </a:lvl1pPr>
            <a:lvl2pPr marL="630000" indent="-270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a:solidFill>
                  <a:schemeClr val="bg1"/>
                </a:solidFill>
                <a:latin typeface="+mn-lt"/>
                <a:ea typeface="+mn-ea"/>
                <a:cs typeface="+mn-cs"/>
              </a:defRPr>
            </a:lvl2pPr>
            <a:lvl3pPr marL="936000" indent="-234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a:solidFill>
                  <a:schemeClr val="bg1"/>
                </a:solidFill>
                <a:latin typeface="+mn-lt"/>
                <a:ea typeface="+mn-ea"/>
                <a:cs typeface="+mn-cs"/>
              </a:defRPr>
            </a:lvl3pPr>
            <a:lvl4pPr marL="1296000" indent="-216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a:solidFill>
                  <a:schemeClr val="bg1"/>
                </a:solidFill>
                <a:latin typeface="+mn-lt"/>
                <a:ea typeface="+mn-ea"/>
                <a:cs typeface="+mn-cs"/>
              </a:defRPr>
            </a:lvl4pPr>
            <a:lvl5pPr marL="1656000" indent="-216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a:solidFill>
                  <a:schemeClr val="bg1"/>
                </a:solidFill>
                <a:latin typeface="+mn-lt"/>
                <a:ea typeface="+mn-ea"/>
                <a:cs typeface="+mn-cs"/>
              </a:defRPr>
            </a:lvl5pPr>
            <a:lvl6pPr marL="1998000" indent="-18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a:solidFill>
                  <a:schemeClr val="bg1"/>
                </a:solidFill>
                <a:latin typeface="+mn-lt"/>
                <a:ea typeface="+mn-ea"/>
                <a:cs typeface="+mn-cs"/>
              </a:defRPr>
            </a:lvl6pPr>
            <a:lvl7pPr marL="2358000" indent="-18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a:solidFill>
                  <a:schemeClr val="bg1"/>
                </a:solidFill>
                <a:latin typeface="+mn-lt"/>
                <a:ea typeface="+mn-ea"/>
                <a:cs typeface="+mn-cs"/>
              </a:defRPr>
            </a:lvl7pPr>
            <a:lvl8pPr marL="2718000" indent="-18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a:solidFill>
                  <a:schemeClr val="bg1"/>
                </a:solidFill>
                <a:latin typeface="+mn-lt"/>
                <a:ea typeface="+mn-ea"/>
                <a:cs typeface="+mn-cs"/>
              </a:defRPr>
            </a:lvl8pPr>
            <a:lvl9pPr marL="2718000" indent="-180000" algn="l" defTabSz="914400" rtl="0" eaLnBrk="1" latinLnBrk="0" hangingPunct="1">
              <a:spcBef>
                <a:spcPts val="0"/>
              </a:spcBef>
              <a:spcAft>
                <a:spcPts val="1200"/>
              </a:spcAft>
              <a:buClr>
                <a:srgbClr val="808080"/>
              </a:buClr>
              <a:buFont typeface="Arial" panose="020B0604020202020204" pitchFamily="34" charset="0"/>
              <a:buChar char="•"/>
              <a:defRPr sz="1000" kern="1200">
                <a:solidFill>
                  <a:schemeClr val="bg1"/>
                </a:solidFill>
                <a:latin typeface="+mn-lt"/>
                <a:ea typeface="+mn-ea"/>
                <a:cs typeface="+mn-cs"/>
              </a:defRPr>
            </a:lvl9pPr>
          </a:lstStyle>
          <a:p>
            <a:pPr marL="0" indent="0" algn="ctr">
              <a:buFont typeface="Arial" panose="020B0604020202020204" pitchFamily="34" charset="0"/>
              <a:buNone/>
            </a:pPr>
            <a:r>
              <a:rPr lang="da-DK" sz="1500" b="1" dirty="0">
                <a:solidFill>
                  <a:schemeClr val="tx1"/>
                </a:solidFill>
              </a:rPr>
              <a:t>FORBEREDELSE TIL IMPLEMENTERING</a:t>
            </a:r>
          </a:p>
          <a:p>
            <a:pPr marL="0" indent="0" algn="ctr">
              <a:buFont typeface="Arial" panose="020B0604020202020204" pitchFamily="34" charset="0"/>
              <a:buNone/>
            </a:pPr>
            <a:endParaRPr lang="da-DK" sz="1500" dirty="0">
              <a:solidFill>
                <a:schemeClr val="tx1"/>
              </a:solidFill>
            </a:endParaRPr>
          </a:p>
          <a:p>
            <a:pPr marL="0" indent="0" algn="ctr">
              <a:buNone/>
            </a:pPr>
            <a:r>
              <a:rPr lang="da-DK" sz="1500" dirty="0">
                <a:solidFill>
                  <a:schemeClr val="tx1"/>
                </a:solidFill>
              </a:rPr>
              <a:t>Hospitaler skal  udpege en hovedansvarlig på alle hospitaler og i de relevante afdelinger. </a:t>
            </a:r>
          </a:p>
          <a:p>
            <a:pPr marL="0" indent="0" algn="ctr">
              <a:buNone/>
            </a:pPr>
            <a:r>
              <a:rPr lang="da-DK" sz="1500" dirty="0">
                <a:solidFill>
                  <a:schemeClr val="tx1"/>
                </a:solidFill>
              </a:rPr>
              <a:t>Det samme gælder i kommunerne. </a:t>
            </a:r>
          </a:p>
          <a:p>
            <a:pPr marL="0" indent="0" algn="ctr">
              <a:buNone/>
            </a:pPr>
            <a:r>
              <a:rPr lang="da-DK" sz="1500" dirty="0">
                <a:solidFill>
                  <a:schemeClr val="tx1"/>
                </a:solidFill>
              </a:rPr>
              <a:t>Der skal udarbejdes en skriftlig plan for, hvordan model organiseres.</a:t>
            </a:r>
          </a:p>
        </p:txBody>
      </p:sp>
      <p:sp>
        <p:nvSpPr>
          <p:cNvPr id="36" name="Pladsholder til indhold 6">
            <a:extLst>
              <a:ext uri="{FF2B5EF4-FFF2-40B4-BE49-F238E27FC236}">
                <a16:creationId xmlns:a16="http://schemas.microsoft.com/office/drawing/2014/main" id="{D5B205C2-2C48-4165-AAA0-807F15F0DC57}"/>
              </a:ext>
            </a:extLst>
          </p:cNvPr>
          <p:cNvSpPr txBox="1">
            <a:spLocks/>
          </p:cNvSpPr>
          <p:nvPr/>
        </p:nvSpPr>
        <p:spPr>
          <a:xfrm>
            <a:off x="10292089" y="1698988"/>
            <a:ext cx="1863246" cy="3831675"/>
          </a:xfrm>
          <a:prstGeom prst="rect">
            <a:avLst/>
          </a:prstGeom>
        </p:spPr>
        <p:txBody>
          <a:bodyPr vert="horz" lIns="0" tIns="0" rIns="0" bIns="0" rtlCol="0">
            <a:noAutofit/>
          </a:bodyPr>
          <a:lstStyle>
            <a:lvl1pPr marL="270000" indent="-270000" algn="l" defTabSz="914400" rtl="0" eaLnBrk="1" latinLnBrk="0" hangingPunct="1">
              <a:lnSpc>
                <a:spcPct val="100000"/>
              </a:lnSpc>
              <a:spcBef>
                <a:spcPts val="0"/>
              </a:spcBef>
              <a:spcAft>
                <a:spcPts val="1200"/>
              </a:spcAft>
              <a:buClr>
                <a:schemeClr val="accent6"/>
              </a:buClr>
              <a:buFont typeface="Arial" panose="020B0604020202020204" pitchFamily="34" charset="0"/>
              <a:buChar char="•"/>
              <a:defRPr sz="2200" kern="1200" baseline="0">
                <a:solidFill>
                  <a:schemeClr val="bg1"/>
                </a:solidFill>
                <a:latin typeface="+mn-lt"/>
                <a:ea typeface="+mn-ea"/>
                <a:cs typeface="+mn-cs"/>
              </a:defRPr>
            </a:lvl1pPr>
            <a:lvl2pPr marL="630000" indent="-270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a:solidFill>
                  <a:schemeClr val="bg1"/>
                </a:solidFill>
                <a:latin typeface="+mn-lt"/>
                <a:ea typeface="+mn-ea"/>
                <a:cs typeface="+mn-cs"/>
              </a:defRPr>
            </a:lvl2pPr>
            <a:lvl3pPr marL="936000" indent="-234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a:solidFill>
                  <a:schemeClr val="bg1"/>
                </a:solidFill>
                <a:latin typeface="+mn-lt"/>
                <a:ea typeface="+mn-ea"/>
                <a:cs typeface="+mn-cs"/>
              </a:defRPr>
            </a:lvl3pPr>
            <a:lvl4pPr marL="1296000" indent="-216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a:solidFill>
                  <a:schemeClr val="bg1"/>
                </a:solidFill>
                <a:latin typeface="+mn-lt"/>
                <a:ea typeface="+mn-ea"/>
                <a:cs typeface="+mn-cs"/>
              </a:defRPr>
            </a:lvl4pPr>
            <a:lvl5pPr marL="1656000" indent="-216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a:solidFill>
                  <a:schemeClr val="bg1"/>
                </a:solidFill>
                <a:latin typeface="+mn-lt"/>
                <a:ea typeface="+mn-ea"/>
                <a:cs typeface="+mn-cs"/>
              </a:defRPr>
            </a:lvl5pPr>
            <a:lvl6pPr marL="1998000" indent="-18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a:solidFill>
                  <a:schemeClr val="bg1"/>
                </a:solidFill>
                <a:latin typeface="+mn-lt"/>
                <a:ea typeface="+mn-ea"/>
                <a:cs typeface="+mn-cs"/>
              </a:defRPr>
            </a:lvl6pPr>
            <a:lvl7pPr marL="2358000" indent="-18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a:solidFill>
                  <a:schemeClr val="bg1"/>
                </a:solidFill>
                <a:latin typeface="+mn-lt"/>
                <a:ea typeface="+mn-ea"/>
                <a:cs typeface="+mn-cs"/>
              </a:defRPr>
            </a:lvl7pPr>
            <a:lvl8pPr marL="2718000" indent="-18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a:solidFill>
                  <a:schemeClr val="bg1"/>
                </a:solidFill>
                <a:latin typeface="+mn-lt"/>
                <a:ea typeface="+mn-ea"/>
                <a:cs typeface="+mn-cs"/>
              </a:defRPr>
            </a:lvl8pPr>
            <a:lvl9pPr marL="2718000" indent="-180000" algn="l" defTabSz="914400" rtl="0" eaLnBrk="1" latinLnBrk="0" hangingPunct="1">
              <a:spcBef>
                <a:spcPts val="0"/>
              </a:spcBef>
              <a:spcAft>
                <a:spcPts val="1200"/>
              </a:spcAft>
              <a:buClr>
                <a:srgbClr val="808080"/>
              </a:buClr>
              <a:buFont typeface="Arial" panose="020B0604020202020204" pitchFamily="34" charset="0"/>
              <a:buChar char="•"/>
              <a:defRPr sz="1000" kern="1200">
                <a:solidFill>
                  <a:schemeClr val="bg1"/>
                </a:solidFill>
                <a:latin typeface="+mn-lt"/>
                <a:ea typeface="+mn-ea"/>
                <a:cs typeface="+mn-cs"/>
              </a:defRPr>
            </a:lvl9pPr>
          </a:lstStyle>
          <a:p>
            <a:pPr marL="0" indent="0" algn="ctr">
              <a:buFont typeface="Arial" panose="020B0604020202020204" pitchFamily="34" charset="0"/>
              <a:buNone/>
            </a:pPr>
            <a:r>
              <a:rPr lang="da-DK" sz="1500" b="1" dirty="0">
                <a:solidFill>
                  <a:schemeClr val="tx1"/>
                </a:solidFill>
              </a:rPr>
              <a:t>LØBENDE MONITORERING</a:t>
            </a:r>
          </a:p>
          <a:p>
            <a:pPr marL="0" indent="0" algn="ctr">
              <a:buFont typeface="Arial" panose="020B0604020202020204" pitchFamily="34" charset="0"/>
              <a:buNone/>
            </a:pPr>
            <a:endParaRPr lang="da-DK" sz="1500" b="1" dirty="0">
              <a:solidFill>
                <a:schemeClr val="tx1"/>
              </a:solidFill>
            </a:endParaRPr>
          </a:p>
          <a:p>
            <a:pPr marL="0" indent="0" algn="ctr">
              <a:buNone/>
            </a:pPr>
            <a:r>
              <a:rPr lang="da-DK" sz="1500" dirty="0">
                <a:solidFill>
                  <a:schemeClr val="tx1"/>
                </a:solidFill>
              </a:rPr>
              <a:t>Arbejdsgruppen følger op på implementeringen før igangsættelsen af næste trin.</a:t>
            </a:r>
          </a:p>
          <a:p>
            <a:pPr marL="0" indent="0" algn="ctr">
              <a:buNone/>
            </a:pPr>
            <a:r>
              <a:rPr lang="da-DK" sz="1500" dirty="0">
                <a:solidFill>
                  <a:schemeClr val="tx1"/>
                </a:solidFill>
              </a:rPr>
              <a:t>Arbejdsgruppen forbereder en version 2.0. </a:t>
            </a:r>
          </a:p>
          <a:p>
            <a:pPr marL="0" indent="0" algn="ctr">
              <a:buNone/>
            </a:pPr>
            <a:r>
              <a:rPr lang="da-DK" sz="1500" dirty="0">
                <a:solidFill>
                  <a:schemeClr val="tx1"/>
                </a:solidFill>
              </a:rPr>
              <a:t>Der laves en foreløbig evalueringsrapport primo 2023.</a:t>
            </a:r>
          </a:p>
          <a:p>
            <a:pPr marL="0" indent="0" algn="ctr">
              <a:buNone/>
            </a:pPr>
            <a:r>
              <a:rPr lang="da-DK" sz="1500" dirty="0">
                <a:solidFill>
                  <a:schemeClr val="tx1"/>
                </a:solidFill>
              </a:rPr>
              <a:t>Der gennemføres en samlet evaluering frem mod juni 2024.  </a:t>
            </a:r>
          </a:p>
        </p:txBody>
      </p:sp>
      <p:sp>
        <p:nvSpPr>
          <p:cNvPr id="37" name="Pladsholder til indhold 6">
            <a:extLst>
              <a:ext uri="{FF2B5EF4-FFF2-40B4-BE49-F238E27FC236}">
                <a16:creationId xmlns:a16="http://schemas.microsoft.com/office/drawing/2014/main" id="{16E96FF5-FCE8-466A-A468-E3ADCC04149C}"/>
              </a:ext>
            </a:extLst>
          </p:cNvPr>
          <p:cNvSpPr txBox="1">
            <a:spLocks/>
          </p:cNvSpPr>
          <p:nvPr/>
        </p:nvSpPr>
        <p:spPr>
          <a:xfrm>
            <a:off x="8049176" y="1698988"/>
            <a:ext cx="1863246" cy="3831675"/>
          </a:xfrm>
          <a:prstGeom prst="rect">
            <a:avLst/>
          </a:prstGeom>
        </p:spPr>
        <p:txBody>
          <a:bodyPr vert="horz" lIns="0" tIns="0" rIns="0" bIns="0" rtlCol="0">
            <a:noAutofit/>
          </a:bodyPr>
          <a:lstStyle>
            <a:lvl1pPr marL="270000" indent="-270000" algn="l" defTabSz="914400" rtl="0" eaLnBrk="1" latinLnBrk="0" hangingPunct="1">
              <a:lnSpc>
                <a:spcPct val="100000"/>
              </a:lnSpc>
              <a:spcBef>
                <a:spcPts val="0"/>
              </a:spcBef>
              <a:spcAft>
                <a:spcPts val="1200"/>
              </a:spcAft>
              <a:buClr>
                <a:schemeClr val="accent6"/>
              </a:buClr>
              <a:buFont typeface="Arial" panose="020B0604020202020204" pitchFamily="34" charset="0"/>
              <a:buChar char="•"/>
              <a:defRPr sz="2200" kern="1200" baseline="0">
                <a:solidFill>
                  <a:schemeClr val="bg1"/>
                </a:solidFill>
                <a:latin typeface="+mn-lt"/>
                <a:ea typeface="+mn-ea"/>
                <a:cs typeface="+mn-cs"/>
              </a:defRPr>
            </a:lvl1pPr>
            <a:lvl2pPr marL="630000" indent="-270000" algn="l" defTabSz="914400" rtl="0" eaLnBrk="1" latinLnBrk="0" hangingPunct="1">
              <a:spcBef>
                <a:spcPts val="0"/>
              </a:spcBef>
              <a:spcAft>
                <a:spcPts val="1200"/>
              </a:spcAft>
              <a:buClr>
                <a:schemeClr val="accent6"/>
              </a:buClr>
              <a:buFont typeface="Arial" panose="020B0604020202020204" pitchFamily="34" charset="0"/>
              <a:buChar char="•"/>
              <a:defRPr lang="da-DK" sz="2000" kern="1200" baseline="0">
                <a:solidFill>
                  <a:schemeClr val="bg1"/>
                </a:solidFill>
                <a:latin typeface="+mn-lt"/>
                <a:ea typeface="+mn-ea"/>
                <a:cs typeface="+mn-cs"/>
              </a:defRPr>
            </a:lvl2pPr>
            <a:lvl3pPr marL="936000" indent="-234000" algn="l" defTabSz="914400" rtl="0" eaLnBrk="1" latinLnBrk="0" hangingPunct="1">
              <a:spcBef>
                <a:spcPts val="0"/>
              </a:spcBef>
              <a:spcAft>
                <a:spcPts val="1200"/>
              </a:spcAft>
              <a:buClr>
                <a:schemeClr val="accent6"/>
              </a:buClr>
              <a:buFont typeface="Arial" panose="020B0604020202020204" pitchFamily="34" charset="0"/>
              <a:buChar char="•"/>
              <a:defRPr lang="da-DK" sz="1800" kern="1200">
                <a:solidFill>
                  <a:schemeClr val="bg1"/>
                </a:solidFill>
                <a:latin typeface="+mn-lt"/>
                <a:ea typeface="+mn-ea"/>
                <a:cs typeface="+mn-cs"/>
              </a:defRPr>
            </a:lvl3pPr>
            <a:lvl4pPr marL="1296000" indent="-216000" algn="l" defTabSz="914400" rtl="0" eaLnBrk="1" latinLnBrk="0" hangingPunct="1">
              <a:spcBef>
                <a:spcPts val="0"/>
              </a:spcBef>
              <a:spcAft>
                <a:spcPts val="1200"/>
              </a:spcAft>
              <a:buClr>
                <a:schemeClr val="accent6"/>
              </a:buClr>
              <a:buFont typeface="Arial" panose="020B0604020202020204" pitchFamily="34" charset="0"/>
              <a:buChar char="•"/>
              <a:defRPr lang="da-DK" sz="1600" kern="1200">
                <a:solidFill>
                  <a:schemeClr val="bg1"/>
                </a:solidFill>
                <a:latin typeface="+mn-lt"/>
                <a:ea typeface="+mn-ea"/>
                <a:cs typeface="+mn-cs"/>
              </a:defRPr>
            </a:lvl4pPr>
            <a:lvl5pPr marL="1656000" indent="-216000" algn="l" defTabSz="914400" rtl="0" eaLnBrk="1" latinLnBrk="0" hangingPunct="1">
              <a:spcBef>
                <a:spcPts val="0"/>
              </a:spcBef>
              <a:spcAft>
                <a:spcPts val="1200"/>
              </a:spcAft>
              <a:buClr>
                <a:schemeClr val="accent6"/>
              </a:buClr>
              <a:buFont typeface="Arial" panose="020B0604020202020204" pitchFamily="34" charset="0"/>
              <a:buChar char="•"/>
              <a:defRPr lang="da-DK" sz="1400" kern="1200">
                <a:solidFill>
                  <a:schemeClr val="bg1"/>
                </a:solidFill>
                <a:latin typeface="+mn-lt"/>
                <a:ea typeface="+mn-ea"/>
                <a:cs typeface="+mn-cs"/>
              </a:defRPr>
            </a:lvl5pPr>
            <a:lvl6pPr marL="1998000" indent="-180000" algn="l" defTabSz="914400" rtl="0" eaLnBrk="1" latinLnBrk="0" hangingPunct="1">
              <a:spcBef>
                <a:spcPts val="0"/>
              </a:spcBef>
              <a:spcAft>
                <a:spcPts val="1200"/>
              </a:spcAft>
              <a:buClr>
                <a:srgbClr val="7D7D7D"/>
              </a:buClr>
              <a:buFont typeface="Arial" panose="020B0604020202020204" pitchFamily="34" charset="0"/>
              <a:buChar char="•"/>
              <a:defRPr lang="da-DK" sz="1200" kern="1200" baseline="0">
                <a:solidFill>
                  <a:schemeClr val="bg1"/>
                </a:solidFill>
                <a:latin typeface="+mn-lt"/>
                <a:ea typeface="+mn-ea"/>
                <a:cs typeface="+mn-cs"/>
              </a:defRPr>
            </a:lvl6pPr>
            <a:lvl7pPr marL="2358000" indent="-180000" algn="l" defTabSz="914400" rtl="0" eaLnBrk="1" latinLnBrk="0" hangingPunct="1">
              <a:spcBef>
                <a:spcPts val="0"/>
              </a:spcBef>
              <a:spcAft>
                <a:spcPts val="1200"/>
              </a:spcAft>
              <a:buClr>
                <a:srgbClr val="7D7D7D"/>
              </a:buClr>
              <a:buFont typeface="Arial" panose="020B0604020202020204" pitchFamily="34" charset="0"/>
              <a:buChar char="•"/>
              <a:defRPr lang="da-DK" sz="1100" kern="1200" baseline="0">
                <a:solidFill>
                  <a:schemeClr val="bg1"/>
                </a:solidFill>
                <a:latin typeface="+mn-lt"/>
                <a:ea typeface="+mn-ea"/>
                <a:cs typeface="+mn-cs"/>
              </a:defRPr>
            </a:lvl7pPr>
            <a:lvl8pPr marL="2718000" indent="-180000" algn="l" defTabSz="914400" rtl="0" eaLnBrk="1" latinLnBrk="0" hangingPunct="1">
              <a:spcBef>
                <a:spcPts val="0"/>
              </a:spcBef>
              <a:spcAft>
                <a:spcPts val="1200"/>
              </a:spcAft>
              <a:buClr>
                <a:srgbClr val="7D7D7D"/>
              </a:buClr>
              <a:buFont typeface="Arial" panose="020B0604020202020204" pitchFamily="34" charset="0"/>
              <a:buChar char="•"/>
              <a:defRPr lang="da-DK" sz="1000" kern="1200" baseline="0">
                <a:solidFill>
                  <a:schemeClr val="bg1"/>
                </a:solidFill>
                <a:latin typeface="+mn-lt"/>
                <a:ea typeface="+mn-ea"/>
                <a:cs typeface="+mn-cs"/>
              </a:defRPr>
            </a:lvl8pPr>
            <a:lvl9pPr marL="2718000" indent="-180000" algn="l" defTabSz="914400" rtl="0" eaLnBrk="1" latinLnBrk="0" hangingPunct="1">
              <a:spcBef>
                <a:spcPts val="0"/>
              </a:spcBef>
              <a:spcAft>
                <a:spcPts val="1200"/>
              </a:spcAft>
              <a:buClr>
                <a:srgbClr val="808080"/>
              </a:buClr>
              <a:buFont typeface="Arial" panose="020B0604020202020204" pitchFamily="34" charset="0"/>
              <a:buChar char="•"/>
              <a:defRPr sz="1000" kern="1200">
                <a:solidFill>
                  <a:schemeClr val="bg1"/>
                </a:solidFill>
                <a:latin typeface="+mn-lt"/>
                <a:ea typeface="+mn-ea"/>
                <a:cs typeface="+mn-cs"/>
              </a:defRPr>
            </a:lvl9pPr>
          </a:lstStyle>
          <a:p>
            <a:pPr marL="0" indent="0" algn="ctr">
              <a:buFont typeface="Arial" panose="020B0604020202020204" pitchFamily="34" charset="0"/>
              <a:buNone/>
            </a:pPr>
            <a:r>
              <a:rPr lang="da-DK" sz="1500" b="1" dirty="0">
                <a:solidFill>
                  <a:schemeClr val="tx1"/>
                </a:solidFill>
              </a:rPr>
              <a:t>TRINVIS IMPLEMENTERING</a:t>
            </a:r>
          </a:p>
          <a:p>
            <a:pPr marL="0" indent="0" algn="ctr">
              <a:buFont typeface="Arial" panose="020B0604020202020204" pitchFamily="34" charset="0"/>
              <a:buNone/>
            </a:pPr>
            <a:endParaRPr lang="da-DK" sz="1500" b="1" dirty="0">
              <a:solidFill>
                <a:schemeClr val="tx1"/>
              </a:solidFill>
            </a:endParaRPr>
          </a:p>
          <a:p>
            <a:pPr marL="0" indent="0" algn="ctr">
              <a:buFont typeface="Arial" panose="020B0604020202020204" pitchFamily="34" charset="0"/>
              <a:buNone/>
            </a:pPr>
            <a:r>
              <a:rPr lang="da-DK" sz="1500" dirty="0">
                <a:solidFill>
                  <a:schemeClr val="tx1"/>
                </a:solidFill>
              </a:rPr>
              <a:t>Modellen implementeres trinvist fra 1. februar 2022. </a:t>
            </a:r>
          </a:p>
          <a:p>
            <a:pPr marL="0" indent="0" algn="ctr">
              <a:buFont typeface="Arial" panose="020B0604020202020204" pitchFamily="34" charset="0"/>
              <a:buNone/>
            </a:pPr>
            <a:endParaRPr lang="da-DK" sz="1500" dirty="0">
              <a:solidFill>
                <a:schemeClr val="tx1"/>
              </a:solidFill>
            </a:endParaRPr>
          </a:p>
        </p:txBody>
      </p:sp>
      <p:pic>
        <p:nvPicPr>
          <p:cNvPr id="38" name="Picture 2" descr="Clipboard free icon">
            <a:extLst>
              <a:ext uri="{FF2B5EF4-FFF2-40B4-BE49-F238E27FC236}">
                <a16:creationId xmlns:a16="http://schemas.microsoft.com/office/drawing/2014/main" id="{3A62E8DE-5BA8-4956-8179-011AACB3C9D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18568" y="708118"/>
            <a:ext cx="781200" cy="7812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4" descr="Stairs free icon">
            <a:extLst>
              <a:ext uri="{FF2B5EF4-FFF2-40B4-BE49-F238E27FC236}">
                <a16:creationId xmlns:a16="http://schemas.microsoft.com/office/drawing/2014/main" id="{205BEE20-1957-49FE-AB54-1EA1E0D91CE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9704" y="708118"/>
            <a:ext cx="781200" cy="781200"/>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6" descr="Loop free icon">
            <a:extLst>
              <a:ext uri="{FF2B5EF4-FFF2-40B4-BE49-F238E27FC236}">
                <a16:creationId xmlns:a16="http://schemas.microsoft.com/office/drawing/2014/main" id="{8E22E61F-7B77-42AF-B5E5-78CCAC079A7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41952" y="708118"/>
            <a:ext cx="781200" cy="7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997273"/>
      </p:ext>
    </p:extLst>
  </p:cSld>
  <p:clrMapOvr>
    <a:masterClrMapping/>
  </p:clrMapOvr>
</p:sld>
</file>

<file path=ppt/theme/theme1.xml><?xml version="1.0" encoding="utf-8"?>
<a:theme xmlns:a="http://schemas.openxmlformats.org/drawingml/2006/main" name="REGION H Hospital PowerPoint Skabelon_DKfinal">
  <a:themeElements>
    <a:clrScheme name="Brugerdefineret 2">
      <a:dk1>
        <a:srgbClr val="000000"/>
      </a:dk1>
      <a:lt1>
        <a:srgbClr val="FFFFFF"/>
      </a:lt1>
      <a:dk2>
        <a:srgbClr val="035A2A"/>
      </a:dk2>
      <a:lt2>
        <a:srgbClr val="96CDAD"/>
      </a:lt2>
      <a:accent1>
        <a:srgbClr val="A21916"/>
      </a:accent1>
      <a:accent2>
        <a:srgbClr val="E2BAC3"/>
      </a:accent2>
      <a:accent3>
        <a:srgbClr val="3E6371"/>
      </a:accent3>
      <a:accent4>
        <a:srgbClr val="6CA5BE"/>
      </a:accent4>
      <a:accent5>
        <a:srgbClr val="ECBB14"/>
      </a:accent5>
      <a:accent6>
        <a:srgbClr val="F7F0CB"/>
      </a:accent6>
      <a:hlink>
        <a:srgbClr val="C0ABD2"/>
      </a:hlink>
      <a:folHlink>
        <a:srgbClr val="C0CEDB"/>
      </a:folHlink>
    </a:clrScheme>
    <a:fontScheme name="Region Hovedstade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F4A60"/>
        </a:solidFill>
        <a:ln w="9525">
          <a:solidFill>
            <a:srgbClr val="1F4A60"/>
          </a:solidFill>
        </a:ln>
      </a:spPr>
      <a:bodyPr lIns="0" tIns="0" rIns="0" bIns="0"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1F293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dirty="0" err="1" smtClean="0"/>
        </a:defPPr>
      </a:lstStyle>
    </a:txDef>
  </a:objectDefaults>
  <a:extraClrSchemeLst/>
  <a:extLst>
    <a:ext uri="{05A4C25C-085E-4340-85A3-A5531E510DB2}">
      <thm15:themeFamily xmlns:thm15="http://schemas.microsoft.com/office/thememl/2012/main" name="Udvidet behandlingsansvar 72 timer Birgitte" id="{296633F8-8F4E-4A05-9A25-E19002632FF9}" vid="{AC81507F-3500-4D86-AE71-C5A45D73B61F}"/>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Arial" panose="020B0604020202020204"/>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majorFont>
      <a:minorFont>
        <a:latin typeface="Arial" panose="020B0604020202020204"/>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1443</TotalTime>
  <Words>1205</Words>
  <Application>Microsoft Office PowerPoint</Application>
  <PresentationFormat>Widescreen</PresentationFormat>
  <Paragraphs>160</Paragraphs>
  <Slides>11</Slides>
  <Notes>7</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11</vt:i4>
      </vt:variant>
    </vt:vector>
  </HeadingPairs>
  <TitlesOfParts>
    <vt:vector size="14" baseType="lpstr">
      <vt:lpstr>Arial</vt:lpstr>
      <vt:lpstr>Helvetica</vt:lpstr>
      <vt:lpstr>REGION H Hospital PowerPoint Skabelon_DKfinal</vt:lpstr>
      <vt:lpstr>Behandlingsansvar for færdigbehandlede patienter 72 timer efter hospitalsbehandling</vt:lpstr>
      <vt:lpstr>Baggrund og aktuel status for model</vt:lpstr>
      <vt:lpstr>Hvorfor udvide behandlingsansvaret efter hospitalsbehandling for færdigbehandlede patienter?</vt:lpstr>
      <vt:lpstr>Implementering og målgruppe</vt:lpstr>
      <vt:lpstr>Behandlingsansvaret påhviler den udskrivende afdeling</vt:lpstr>
      <vt:lpstr>Hvad betyder det konkret i hverdagen?</vt:lpstr>
      <vt:lpstr>Roller og ansvar i kommunen og almen praksis </vt:lpstr>
      <vt:lpstr>Kontakt og handlemuligheder</vt:lpstr>
      <vt:lpstr>Implementering og  monitorering</vt:lpstr>
      <vt:lpstr>PowerPoint-præsentation</vt:lpstr>
      <vt:lpstr>Plan for kommunikation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Behandlingsansvar for færdigbehandlede patienter 72 timer efter hospitalsbehandling</dc:title>
  <dc:creator>Malene Cecilie Jacobsen</dc:creator>
  <cp:lastModifiedBy>Annemette Vindelev</cp:lastModifiedBy>
  <cp:revision>79</cp:revision>
  <dcterms:created xsi:type="dcterms:W3CDTF">2021-10-25T09:00:42Z</dcterms:created>
  <dcterms:modified xsi:type="dcterms:W3CDTF">2021-11-09T11:36:51Z</dcterms:modified>
</cp:coreProperties>
</file>