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85" r:id="rId6"/>
    <p:sldMasterId id="2147483689"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Lst>
  <p:sldSz cy="6858000" cx="12192000"/>
  <p:notesSz cx="6858000" cy="9144000"/>
  <p:embeddedFontLst>
    <p:embeddedFont>
      <p:font typeface="Fredoka"/>
      <p:regular r:id="rId21"/>
      <p:bold r:id="rId22"/>
    </p:embeddedFont>
    <p:embeddedFont>
      <p:font typeface="Raleway"/>
      <p:regular r:id="rId23"/>
      <p:bold r:id="rId24"/>
      <p:italic r:id="rId25"/>
      <p:boldItalic r:id="rId26"/>
    </p:embeddedFont>
    <p:embeddedFont>
      <p:font typeface="Proxima Nova"/>
      <p:regular r:id="rId27"/>
      <p:bold r:id="rId28"/>
      <p:italic r:id="rId29"/>
      <p:boldItalic r:id="rId30"/>
    </p:embeddedFont>
    <p:embeddedFont>
      <p:font typeface="Poppins"/>
      <p:regular r:id="rId31"/>
      <p:bold r:id="rId32"/>
      <p:italic r:id="rId33"/>
      <p:boldItalic r:id="rId34"/>
    </p:embeddedFont>
    <p:embeddedFont>
      <p:font typeface="Palanquin Dark"/>
      <p:regular r:id="rId35"/>
      <p:bold r:id="rId36"/>
    </p:embeddedFont>
    <p:embeddedFont>
      <p:font typeface="Overpass"/>
      <p:regular r:id="rId37"/>
      <p:bold r:id="rId38"/>
      <p:italic r:id="rId39"/>
      <p:boldItalic r:id="rId40"/>
    </p:embeddedFont>
    <p:embeddedFont>
      <p:font typeface="Raleway Black"/>
      <p:bold r:id="rId41"/>
      <p:boldItalic r:id="rId42"/>
    </p:embeddedFont>
    <p:embeddedFont>
      <p:font typeface="Proxima Nova Semibold"/>
      <p:regular r:id="rId43"/>
      <p:bold r:id="rId44"/>
      <p:boldItalic r:id="rId45"/>
    </p:embeddedFont>
    <p:embeddedFont>
      <p:font typeface="PT Sans"/>
      <p:regular r:id="rId46"/>
      <p:bold r:id="rId47"/>
      <p:italic r:id="rId48"/>
      <p:boldItalic r:id="rId49"/>
    </p:embeddedFont>
    <p:embeddedFont>
      <p:font typeface="Gill Sans"/>
      <p:regular r:id="rId50"/>
      <p:bold r:id="rId51"/>
    </p:embeddedFont>
    <p:embeddedFont>
      <p:font typeface="Open Sans"/>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6" roundtripDataSignature="AMtx7miQhjKA5LgDmymF1Ae8acZXvf9Y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A3C3807-3AFA-421E-8E3E-98BE74BA9F19}">
  <a:tblStyle styleId="{5A3C3807-3AFA-421E-8E3E-98BE74BA9F19}" styleName="Table_0">
    <a:wholeTbl>
      <a:tcTxStyle b="off" i="off">
        <a:font>
          <a:latin typeface="Gill Sans MT"/>
          <a:ea typeface="Gill Sans MT"/>
          <a:cs typeface="Gill Sans MT"/>
        </a:font>
        <a:schemeClr val="dk1"/>
      </a:tcTxStyle>
      <a:tcStyle>
        <a:tcBdr>
          <a:left>
            <a:ln cap="flat" cmpd="sng" w="12700">
              <a:solidFill>
                <a:schemeClr val="accent2"/>
              </a:solidFill>
              <a:prstDash val="solid"/>
              <a:round/>
              <a:headEnd len="sm" w="sm" type="none"/>
              <a:tailEnd len="sm" w="sm" type="none"/>
            </a:ln>
          </a:left>
          <a:right>
            <a:ln cap="flat" cmpd="sng" w="12700">
              <a:solidFill>
                <a:schemeClr val="accent2"/>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12700">
              <a:solidFill>
                <a:schemeClr val="accent2"/>
              </a:solidFill>
              <a:prstDash val="solid"/>
              <a:round/>
              <a:headEnd len="sm" w="sm" type="none"/>
              <a:tailEnd len="sm" w="sm" type="none"/>
            </a:ln>
          </a:insideH>
          <a:insideV>
            <a:ln cap="flat" cmpd="sng" w="12700">
              <a:solidFill>
                <a:schemeClr val="accent2"/>
              </a:solidFill>
              <a:prstDash val="solid"/>
              <a:round/>
              <a:headEnd len="sm" w="sm" type="none"/>
              <a:tailEnd len="sm" w="sm" type="none"/>
            </a:ln>
          </a:insideV>
        </a:tcBdr>
        <a:fill>
          <a:solidFill>
            <a:srgbClr val="E6EFF8"/>
          </a:solidFill>
        </a:fill>
      </a:tcStyle>
    </a:wholeTbl>
    <a:band1H>
      <a:tcTxStyle/>
      <a:tcStyle>
        <a:fill>
          <a:solidFill>
            <a:srgbClr val="CADEF1"/>
          </a:solidFill>
        </a:fill>
      </a:tcStyle>
    </a:band1H>
    <a:band2H>
      <a:tcTxStyle/>
    </a:band2H>
    <a:band1V>
      <a:tcTxStyle/>
      <a:tcStyle>
        <a:fill>
          <a:solidFill>
            <a:srgbClr val="CADEF1"/>
          </a:solidFill>
        </a:fill>
      </a:tcStyle>
    </a:band1V>
    <a:band2V>
      <a:tcTxStyle/>
    </a:band2V>
    <a:lastCol>
      <a:tcTxStyle b="on" i="off"/>
    </a:lastCol>
    <a:firstCol>
      <a:tcTxStyle b="on" i="off"/>
    </a:firstCol>
    <a:lastRow>
      <a:tcTxStyle b="on" i="off"/>
      <a:tcStyle>
        <a:tcBdr>
          <a:top>
            <a:ln cap="flat" cmpd="sng" w="25400">
              <a:solidFill>
                <a:schemeClr val="accent2"/>
              </a:solidFill>
              <a:prstDash val="solid"/>
              <a:round/>
              <a:headEnd len="sm" w="sm" type="none"/>
              <a:tailEnd len="sm" w="sm" type="none"/>
            </a:ln>
          </a:top>
        </a:tcBdr>
        <a:fill>
          <a:solidFill>
            <a:srgbClr val="E6EFF8"/>
          </a:solidFill>
        </a:fill>
      </a:tcStyle>
    </a:lastRow>
    <a:seCell>
      <a:tcTxStyle/>
    </a:seCell>
    <a:swCell>
      <a:tcTxStyle/>
    </a:swCell>
    <a:firstRow>
      <a:tcTxStyle b="on" i="off"/>
      <a:tcStyle>
        <a:fill>
          <a:solidFill>
            <a:srgbClr val="E6EFF8"/>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verpass-boldItalic.fntdata"/><Relationship Id="rId42" Type="http://schemas.openxmlformats.org/officeDocument/2006/relationships/font" Target="fonts/RalewayBlack-boldItalic.fntdata"/><Relationship Id="rId41" Type="http://schemas.openxmlformats.org/officeDocument/2006/relationships/font" Target="fonts/RalewayBlack-bold.fntdata"/><Relationship Id="rId44" Type="http://schemas.openxmlformats.org/officeDocument/2006/relationships/font" Target="fonts/ProximaNovaSemibold-bold.fntdata"/><Relationship Id="rId43" Type="http://schemas.openxmlformats.org/officeDocument/2006/relationships/font" Target="fonts/ProximaNovaSemibold-regular.fntdata"/><Relationship Id="rId46" Type="http://schemas.openxmlformats.org/officeDocument/2006/relationships/font" Target="fonts/PTSans-regular.fntdata"/><Relationship Id="rId45" Type="http://schemas.openxmlformats.org/officeDocument/2006/relationships/font" Target="fonts/ProximaNovaSemibold-bold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PTSans-italic.fntdata"/><Relationship Id="rId47" Type="http://schemas.openxmlformats.org/officeDocument/2006/relationships/font" Target="fonts/PTSans-bold.fntdata"/><Relationship Id="rId49" Type="http://schemas.openxmlformats.org/officeDocument/2006/relationships/font" Target="fonts/PTSans-bold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font" Target="fonts/Poppins-regular.fntdata"/><Relationship Id="rId30" Type="http://schemas.openxmlformats.org/officeDocument/2006/relationships/font" Target="fonts/ProximaNova-boldItalic.fntdata"/><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PalanquinDark-regular.fntdata"/><Relationship Id="rId34" Type="http://schemas.openxmlformats.org/officeDocument/2006/relationships/font" Target="fonts/Poppins-boldItalic.fntdata"/><Relationship Id="rId37" Type="http://schemas.openxmlformats.org/officeDocument/2006/relationships/font" Target="fonts/Overpass-regular.fntdata"/><Relationship Id="rId36" Type="http://schemas.openxmlformats.org/officeDocument/2006/relationships/font" Target="fonts/PalanquinDark-bold.fntdata"/><Relationship Id="rId39" Type="http://schemas.openxmlformats.org/officeDocument/2006/relationships/font" Target="fonts/Overpass-italic.fntdata"/><Relationship Id="rId38" Type="http://schemas.openxmlformats.org/officeDocument/2006/relationships/font" Target="fonts/Overpass-bold.fntdata"/><Relationship Id="rId20" Type="http://schemas.openxmlformats.org/officeDocument/2006/relationships/slide" Target="slides/slide12.xml"/><Relationship Id="rId22" Type="http://schemas.openxmlformats.org/officeDocument/2006/relationships/font" Target="fonts/Fredoka-bold.fntdata"/><Relationship Id="rId21" Type="http://schemas.openxmlformats.org/officeDocument/2006/relationships/font" Target="fonts/Fredoka-regular.fntdata"/><Relationship Id="rId24" Type="http://schemas.openxmlformats.org/officeDocument/2006/relationships/font" Target="fonts/Raleway-bold.fntdata"/><Relationship Id="rId23" Type="http://schemas.openxmlformats.org/officeDocument/2006/relationships/font" Target="fonts/Raleway-regular.fntdata"/><Relationship Id="rId26" Type="http://schemas.openxmlformats.org/officeDocument/2006/relationships/font" Target="fonts/Raleway-boldItalic.fntdata"/><Relationship Id="rId25" Type="http://schemas.openxmlformats.org/officeDocument/2006/relationships/font" Target="fonts/Raleway-italic.fntdata"/><Relationship Id="rId28" Type="http://schemas.openxmlformats.org/officeDocument/2006/relationships/font" Target="fonts/ProximaNova-bold.fntdata"/><Relationship Id="rId27" Type="http://schemas.openxmlformats.org/officeDocument/2006/relationships/font" Target="fonts/ProximaNova-regular.fntdata"/><Relationship Id="rId29" Type="http://schemas.openxmlformats.org/officeDocument/2006/relationships/font" Target="fonts/ProximaNova-italic.fntdata"/><Relationship Id="rId51" Type="http://schemas.openxmlformats.org/officeDocument/2006/relationships/font" Target="fonts/GillSans-bold.fntdata"/><Relationship Id="rId50" Type="http://schemas.openxmlformats.org/officeDocument/2006/relationships/font" Target="fonts/GillSans-regular.fntdata"/><Relationship Id="rId53" Type="http://schemas.openxmlformats.org/officeDocument/2006/relationships/font" Target="fonts/OpenSans-bold.fntdata"/><Relationship Id="rId52" Type="http://schemas.openxmlformats.org/officeDocument/2006/relationships/font" Target="fonts/OpenSans-regular.fntdata"/><Relationship Id="rId11" Type="http://schemas.openxmlformats.org/officeDocument/2006/relationships/slide" Target="slides/slide3.xml"/><Relationship Id="rId55" Type="http://schemas.openxmlformats.org/officeDocument/2006/relationships/font" Target="fonts/OpenSans-boldItalic.fntdata"/><Relationship Id="rId10" Type="http://schemas.openxmlformats.org/officeDocument/2006/relationships/slide" Target="slides/slide2.xml"/><Relationship Id="rId54" Type="http://schemas.openxmlformats.org/officeDocument/2006/relationships/font" Target="fonts/OpenSans-italic.fntdata"/><Relationship Id="rId13" Type="http://schemas.openxmlformats.org/officeDocument/2006/relationships/slide" Target="slides/slide5.xml"/><Relationship Id="rId12" Type="http://schemas.openxmlformats.org/officeDocument/2006/relationships/slide" Target="slides/slide4.xml"/><Relationship Id="rId56" Type="http://customschemas.google.com/relationships/presentationmetadata" Target="meta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da-DK"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2" name="Shape 6512"/>
        <p:cNvGrpSpPr/>
        <p:nvPr/>
      </p:nvGrpSpPr>
      <p:grpSpPr>
        <a:xfrm>
          <a:off x="0" y="0"/>
          <a:ext cx="0" cy="0"/>
          <a:chOff x="0" y="0"/>
          <a:chExt cx="0" cy="0"/>
        </a:xfrm>
      </p:grpSpPr>
      <p:sp>
        <p:nvSpPr>
          <p:cNvPr id="6513" name="Google Shape;65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4" name="Google Shape;65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a-DK"/>
              <a:t>Velkommen til.</a:t>
            </a:r>
            <a:endParaRPr/>
          </a:p>
          <a:p>
            <a:pPr indent="0" lvl="0" marL="0" rtl="0" algn="l">
              <a:spcBef>
                <a:spcPts val="0"/>
              </a:spcBef>
              <a:spcAft>
                <a:spcPts val="0"/>
              </a:spcAft>
              <a:buNone/>
            </a:pPr>
            <a:r>
              <a:rPr lang="da-DK"/>
              <a:t>I dag skal vi tale om supervision og feedback – og om, hvordan vi sammen kan blive bedre til begge dele.</a:t>
            </a:r>
            <a:endParaRPr/>
          </a:p>
          <a:p>
            <a:pPr indent="0" lvl="0" marL="0" rtl="0" algn="l">
              <a:spcBef>
                <a:spcPts val="0"/>
              </a:spcBef>
              <a:spcAft>
                <a:spcPts val="0"/>
              </a:spcAft>
              <a:buNone/>
            </a:pPr>
            <a:r>
              <a:rPr lang="da-DK"/>
              <a:t>Der er ikke tale om hardcore teori, men derimod et forslag til værktøjer, der kan bruges i vagten.</a:t>
            </a:r>
            <a:endParaRPr/>
          </a:p>
        </p:txBody>
      </p:sp>
      <p:sp>
        <p:nvSpPr>
          <p:cNvPr id="6515" name="Google Shape;65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16" name="Google Shape;6516;p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6" name="Shape 6616"/>
        <p:cNvGrpSpPr/>
        <p:nvPr/>
      </p:nvGrpSpPr>
      <p:grpSpPr>
        <a:xfrm>
          <a:off x="0" y="0"/>
          <a:ext cx="0" cy="0"/>
          <a:chOff x="0" y="0"/>
          <a:chExt cx="0" cy="0"/>
        </a:xfrm>
      </p:grpSpPr>
      <p:sp>
        <p:nvSpPr>
          <p:cNvPr id="6617" name="Google Shape;661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da-DK"/>
              <a:t>Det er ikke kun vigtigt, hvordan man giver feedback – det er lige så vigtigt, hvordan man tager imod den.</a:t>
            </a:r>
            <a:endParaRPr/>
          </a:p>
          <a:p>
            <a:pPr indent="0" lvl="0" marL="0" rtl="0" algn="l">
              <a:lnSpc>
                <a:spcPct val="115000"/>
              </a:lnSpc>
              <a:spcBef>
                <a:spcPts val="1200"/>
              </a:spcBef>
              <a:spcAft>
                <a:spcPts val="0"/>
              </a:spcAft>
              <a:buClr>
                <a:schemeClr val="dk1"/>
              </a:buClr>
              <a:buSzPts val="1100"/>
              <a:buFont typeface="Arial"/>
              <a:buNone/>
            </a:pPr>
            <a:r>
              <a:rPr lang="da-DK"/>
              <a:t>Tre konkrete tips til at starte med: Lyt til, at supervisor har talt færdigt, også selvom det kan være svært at høre på. Spørg ind: 'Kan du give et eksempel?' Og udvælg én ting, du vil arbejde videre med.</a:t>
            </a:r>
            <a:endParaRPr/>
          </a:p>
          <a:p>
            <a:pPr indent="0" lvl="0" marL="0" rtl="0" algn="l">
              <a:lnSpc>
                <a:spcPct val="115000"/>
              </a:lnSpc>
              <a:spcBef>
                <a:spcPts val="1200"/>
              </a:spcBef>
              <a:spcAft>
                <a:spcPts val="0"/>
              </a:spcAft>
              <a:buClr>
                <a:schemeClr val="dk1"/>
              </a:buClr>
              <a:buSzPts val="1100"/>
              <a:buFont typeface="Arial"/>
              <a:buNone/>
            </a:pPr>
            <a:r>
              <a:rPr lang="da-DK"/>
              <a:t>I en artikel beskrives hele tolv tips til, hvordan man modtager feedback godt – fra at give sig selv tid og undgå at reagere defensivt, til at adskille indholdet fra relationen, og huske på, at feedback gives for at forbedre patientsikkerhed, kvalitet og samarbejde. Pointen i dem alle er den samme: pluk perlerne, og brug dem aktivt.</a:t>
            </a:r>
            <a:endParaRPr/>
          </a:p>
          <a:p>
            <a:pPr indent="0" lvl="0" marL="0" rtl="0" algn="l">
              <a:spcBef>
                <a:spcPts val="1200"/>
              </a:spcBef>
              <a:spcAft>
                <a:spcPts val="0"/>
              </a:spcAft>
              <a:buNone/>
            </a:pPr>
            <a:r>
              <a:t/>
            </a:r>
            <a:endParaRPr/>
          </a:p>
        </p:txBody>
      </p:sp>
      <p:sp>
        <p:nvSpPr>
          <p:cNvPr id="6618" name="Google Shape;661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4" name="Shape 6624"/>
        <p:cNvGrpSpPr/>
        <p:nvPr/>
      </p:nvGrpSpPr>
      <p:grpSpPr>
        <a:xfrm>
          <a:off x="0" y="0"/>
          <a:ext cx="0" cy="0"/>
          <a:chOff x="0" y="0"/>
          <a:chExt cx="0" cy="0"/>
        </a:xfrm>
      </p:grpSpPr>
      <p:sp>
        <p:nvSpPr>
          <p:cNvPr id="6625" name="Google Shape;662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26" name="Google Shape;662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da-DK"/>
              <a:t>Hvad skal I tage med jer fra i dag? Tre ting:</a:t>
            </a:r>
            <a:endParaRPr/>
          </a:p>
          <a:p>
            <a:pPr indent="0" lvl="0" marL="0" rtl="0" algn="l">
              <a:lnSpc>
                <a:spcPct val="115000"/>
              </a:lnSpc>
              <a:spcBef>
                <a:spcPts val="1200"/>
              </a:spcBef>
              <a:spcAft>
                <a:spcPts val="0"/>
              </a:spcAft>
              <a:buClr>
                <a:schemeClr val="dk1"/>
              </a:buClr>
              <a:buSzPts val="1100"/>
              <a:buFont typeface="Arial"/>
              <a:buNone/>
            </a:pPr>
            <a:r>
              <a:rPr lang="da-DK"/>
              <a:t>Supervision er et fælles ansvar – ikke kun noget, den ene part skal sørge for. Feedback behøver ikke være lang for at være god. Og spørgsmål og refleksion er tegn på faglighed, ikke svaghed.</a:t>
            </a:r>
            <a:endParaRPr/>
          </a:p>
          <a:p>
            <a:pPr indent="0" lvl="0" marL="0" rtl="0" algn="l">
              <a:lnSpc>
                <a:spcPct val="115000"/>
              </a:lnSpc>
              <a:spcBef>
                <a:spcPts val="1200"/>
              </a:spcBef>
              <a:spcAft>
                <a:spcPts val="0"/>
              </a:spcAft>
              <a:buClr>
                <a:schemeClr val="dk1"/>
              </a:buClr>
              <a:buSzPts val="1100"/>
              <a:buFont typeface="Arial"/>
              <a:buNone/>
            </a:pPr>
            <a:r>
              <a:rPr lang="da-DK"/>
              <a:t>Nu vil jeg gerne høre fra jer: Hvad tager I med jer fra i dag? Og har I forslag til, hvordan vi kan forbedre supervision og feedback her på afdelingen?</a:t>
            </a:r>
            <a:endParaRPr/>
          </a:p>
          <a:p>
            <a:pPr indent="0" lvl="0" marL="0" rtl="0" algn="l">
              <a:spcBef>
                <a:spcPts val="1200"/>
              </a:spcBef>
              <a:spcAft>
                <a:spcPts val="0"/>
              </a:spcAft>
              <a:buNone/>
            </a:pPr>
            <a:r>
              <a:t/>
            </a:r>
            <a:endParaRPr/>
          </a:p>
        </p:txBody>
      </p:sp>
      <p:sp>
        <p:nvSpPr>
          <p:cNvPr id="6627" name="Google Shape;662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628" name="Google Shape;6628;p9: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4" name="Shape 6634"/>
        <p:cNvGrpSpPr/>
        <p:nvPr/>
      </p:nvGrpSpPr>
      <p:grpSpPr>
        <a:xfrm>
          <a:off x="0" y="0"/>
          <a:ext cx="0" cy="0"/>
          <a:chOff x="0" y="0"/>
          <a:chExt cx="0" cy="0"/>
        </a:xfrm>
      </p:grpSpPr>
      <p:sp>
        <p:nvSpPr>
          <p:cNvPr id="6635" name="Google Shape;663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da-DK"/>
              <a:t>Hvis I vil dykke videre ned i det her, har jeg samlet et par kilder, I kan kigge på. </a:t>
            </a:r>
            <a:endParaRPr/>
          </a:p>
          <a:p>
            <a:pPr indent="0" lvl="0" marL="0" rtl="0" algn="l">
              <a:spcBef>
                <a:spcPts val="0"/>
              </a:spcBef>
              <a:spcAft>
                <a:spcPts val="0"/>
              </a:spcAft>
              <a:buNone/>
            </a:pPr>
            <a:r>
              <a:rPr lang="da-DK"/>
              <a:t>Jeg håber, at I fik noget ud af det. </a:t>
            </a:r>
            <a:endParaRPr/>
          </a:p>
          <a:p>
            <a:pPr indent="0" lvl="0" marL="0" rtl="0" algn="l">
              <a:spcBef>
                <a:spcPts val="0"/>
              </a:spcBef>
              <a:spcAft>
                <a:spcPts val="0"/>
              </a:spcAft>
              <a:buNone/>
            </a:pPr>
            <a:r>
              <a:rPr lang="da-DK"/>
              <a:t>Tak for i dag.</a:t>
            </a:r>
            <a:endParaRPr/>
          </a:p>
        </p:txBody>
      </p:sp>
      <p:sp>
        <p:nvSpPr>
          <p:cNvPr id="6636" name="Google Shape;66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2" name="Shape 6522"/>
        <p:cNvGrpSpPr/>
        <p:nvPr/>
      </p:nvGrpSpPr>
      <p:grpSpPr>
        <a:xfrm>
          <a:off x="0" y="0"/>
          <a:ext cx="0" cy="0"/>
          <a:chOff x="0" y="0"/>
          <a:chExt cx="0" cy="0"/>
        </a:xfrm>
      </p:grpSpPr>
      <p:sp>
        <p:nvSpPr>
          <p:cNvPr id="6523" name="Google Shape;65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4" name="Google Shape;65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da-DK"/>
              <a:t>De fleste af os vil gerne både give og få supervision. Men i en travl klinisk hverdag går det ofte tabt – i tidspres, usikkerhed og antagelser om, hvad de andre egentlig har brug for.</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lnSpc>
                <a:spcPct val="115000"/>
              </a:lnSpc>
              <a:spcBef>
                <a:spcPts val="0"/>
              </a:spcBef>
              <a:spcAft>
                <a:spcPts val="0"/>
              </a:spcAft>
              <a:buClr>
                <a:schemeClr val="dk1"/>
              </a:buClr>
              <a:buSzPts val="1100"/>
              <a:buFont typeface="Arial"/>
              <a:buNone/>
            </a:pPr>
            <a:r>
              <a:rPr lang="da-DK"/>
              <a:t>Lad os starte med en hurtig håndsoprækning: Hvor mange af jer har undladt at spørge om supervision, fordi I havde for travlt? Og hvor mange har undladt at give supervision, fordi I tænkte 'det har de nok styr på'?</a:t>
            </a:r>
            <a:endParaRPr/>
          </a:p>
          <a:p>
            <a:pPr indent="0" lvl="0" marL="0" rtl="0" algn="l">
              <a:lnSpc>
                <a:spcPct val="115000"/>
              </a:lnSpc>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200"/>
              <a:buFont typeface="Arial"/>
              <a:buNone/>
            </a:pPr>
            <a:r>
              <a:rPr lang="da-DK"/>
              <a:t>Målet med undervisningen er:</a:t>
            </a:r>
            <a:endParaRPr/>
          </a:p>
          <a:p>
            <a:pPr indent="0" lvl="0" marL="0" rtl="0" algn="l">
              <a:spcBef>
                <a:spcPts val="0"/>
              </a:spcBef>
              <a:spcAft>
                <a:spcPts val="0"/>
              </a:spcAft>
              <a:buNone/>
            </a:pPr>
            <a:r>
              <a:rPr lang="da-DK"/>
              <a:t>Yngre læger:</a:t>
            </a:r>
            <a:endParaRPr/>
          </a:p>
          <a:p>
            <a:pPr indent="0" lvl="1" marL="457200" rtl="0" algn="l">
              <a:spcBef>
                <a:spcPts val="0"/>
              </a:spcBef>
              <a:spcAft>
                <a:spcPts val="0"/>
              </a:spcAft>
              <a:buNone/>
            </a:pPr>
            <a:r>
              <a:rPr lang="da-DK"/>
              <a:t>Turde bede om supervision </a:t>
            </a:r>
            <a:endParaRPr/>
          </a:p>
          <a:p>
            <a:pPr indent="0" lvl="1" marL="457200" rtl="0" algn="l">
              <a:spcBef>
                <a:spcPts val="0"/>
              </a:spcBef>
              <a:spcAft>
                <a:spcPts val="0"/>
              </a:spcAft>
              <a:buNone/>
            </a:pPr>
            <a:r>
              <a:rPr lang="da-DK"/>
              <a:t>Forstå, hvornår og hvordan man kan kræve supervision</a:t>
            </a:r>
            <a:endParaRPr/>
          </a:p>
          <a:p>
            <a:pPr indent="0" lvl="0" marL="0" rtl="0" algn="l">
              <a:spcBef>
                <a:spcPts val="0"/>
              </a:spcBef>
              <a:spcAft>
                <a:spcPts val="0"/>
              </a:spcAft>
              <a:buNone/>
            </a:pPr>
            <a:r>
              <a:rPr lang="da-DK"/>
              <a:t>Læger med flere stjerner på skulderen:</a:t>
            </a:r>
            <a:endParaRPr/>
          </a:p>
          <a:p>
            <a:pPr indent="0" lvl="1" marL="457200" rtl="0" algn="l">
              <a:spcBef>
                <a:spcPts val="0"/>
              </a:spcBef>
              <a:spcAft>
                <a:spcPts val="0"/>
              </a:spcAft>
              <a:buNone/>
            </a:pPr>
            <a:r>
              <a:rPr lang="da-DK"/>
              <a:t>Reflektere over egen supervision og feedback</a:t>
            </a:r>
            <a:endParaRPr/>
          </a:p>
          <a:p>
            <a:pPr indent="0" lvl="1" marL="457200" rtl="0" algn="l">
              <a:spcBef>
                <a:spcPts val="0"/>
              </a:spcBef>
              <a:spcAft>
                <a:spcPts val="0"/>
              </a:spcAft>
              <a:buNone/>
            </a:pPr>
            <a:r>
              <a:rPr lang="da-DK"/>
              <a:t>Se supervision som fælles læring, ikke kun “oppefra og ned”</a:t>
            </a:r>
            <a:endParaRPr/>
          </a:p>
        </p:txBody>
      </p:sp>
      <p:sp>
        <p:nvSpPr>
          <p:cNvPr id="6525" name="Google Shape;65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26" name="Google Shape;6526;p2: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2" name="Shape 6532"/>
        <p:cNvGrpSpPr/>
        <p:nvPr/>
      </p:nvGrpSpPr>
      <p:grpSpPr>
        <a:xfrm>
          <a:off x="0" y="0"/>
          <a:ext cx="0" cy="0"/>
          <a:chOff x="0" y="0"/>
          <a:chExt cx="0" cy="0"/>
        </a:xfrm>
      </p:grpSpPr>
      <p:sp>
        <p:nvSpPr>
          <p:cNvPr id="6533" name="Google Shape;6533;g3ec5b1ddf9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534" name="Google Shape;6534;g3ec5b1ddf9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35" name="Google Shape;6535;g3ec5b1ddf9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da-DK"/>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9" name="Shape 6539"/>
        <p:cNvGrpSpPr/>
        <p:nvPr/>
      </p:nvGrpSpPr>
      <p:grpSpPr>
        <a:xfrm>
          <a:off x="0" y="0"/>
          <a:ext cx="0" cy="0"/>
          <a:chOff x="0" y="0"/>
          <a:chExt cx="0" cy="0"/>
        </a:xfrm>
      </p:grpSpPr>
      <p:sp>
        <p:nvSpPr>
          <p:cNvPr id="6540" name="Google Shape;65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1" name="Google Shape;65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2" name="Google Shape;65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43" name="Google Shape;6543;p3: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9" name="Shape 6549"/>
        <p:cNvGrpSpPr/>
        <p:nvPr/>
      </p:nvGrpSpPr>
      <p:grpSpPr>
        <a:xfrm>
          <a:off x="0" y="0"/>
          <a:ext cx="0" cy="0"/>
          <a:chOff x="0" y="0"/>
          <a:chExt cx="0" cy="0"/>
        </a:xfrm>
      </p:grpSpPr>
      <p:sp>
        <p:nvSpPr>
          <p:cNvPr id="6550" name="Google Shape;655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1" name="Google Shape;655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da-DK" sz="1200" u="none" strike="noStrike">
                <a:solidFill>
                  <a:schemeClr val="dk1"/>
                </a:solidFill>
                <a:latin typeface="Arial"/>
                <a:ea typeface="Arial"/>
                <a:cs typeface="Arial"/>
                <a:sym typeface="Arial"/>
              </a:rPr>
              <a:t>At bede om supervision er et ud</a:t>
            </a:r>
            <a:r>
              <a:rPr lang="da-DK"/>
              <a:t>tryk for </a:t>
            </a:r>
            <a:r>
              <a:rPr b="0" i="0" lang="da-DK" sz="1200" u="none" strike="noStrike">
                <a:solidFill>
                  <a:schemeClr val="dk1"/>
                </a:solidFill>
                <a:latin typeface="Arial"/>
                <a:ea typeface="Arial"/>
                <a:cs typeface="Arial"/>
                <a:sym typeface="Arial"/>
              </a:rPr>
              <a:t>patientsikkerhed og person</a:t>
            </a:r>
            <a:r>
              <a:rPr lang="da-DK"/>
              <a:t>lig udvikling </a:t>
            </a:r>
            <a:r>
              <a:rPr b="0" i="0" lang="da-DK" sz="1200" u="none" strike="noStrike">
                <a:solidFill>
                  <a:schemeClr val="dk1"/>
                </a:solidFill>
                <a:latin typeface="Arial"/>
                <a:ea typeface="Arial"/>
                <a:cs typeface="Arial"/>
                <a:sym typeface="Arial"/>
              </a:rPr>
              <a:t>– ikke usikkerhed.</a:t>
            </a:r>
            <a:endParaRPr/>
          </a:p>
          <a:p>
            <a:pPr indent="0" lvl="0" marL="0" rtl="0" algn="l">
              <a:spcBef>
                <a:spcPts val="0"/>
              </a:spcBef>
              <a:spcAft>
                <a:spcPts val="0"/>
              </a:spcAft>
              <a:buNone/>
            </a:pPr>
            <a:r>
              <a:t/>
            </a:r>
            <a:endParaRPr/>
          </a:p>
        </p:txBody>
      </p:sp>
      <p:sp>
        <p:nvSpPr>
          <p:cNvPr id="6552" name="Google Shape;655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53" name="Google Shape;6553;p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0" name="Shape 6560"/>
        <p:cNvGrpSpPr/>
        <p:nvPr/>
      </p:nvGrpSpPr>
      <p:grpSpPr>
        <a:xfrm>
          <a:off x="0" y="0"/>
          <a:ext cx="0" cy="0"/>
          <a:chOff x="0" y="0"/>
          <a:chExt cx="0" cy="0"/>
        </a:xfrm>
      </p:grpSpPr>
      <p:sp>
        <p:nvSpPr>
          <p:cNvPr id="6561" name="Google Shape;6561;g3eb33059aa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562" name="Google Shape;6562;g3eb33059aa5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3" name="Google Shape;6563;g3eb33059aa5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da-DK"/>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8" name="Shape 6568"/>
        <p:cNvGrpSpPr/>
        <p:nvPr/>
      </p:nvGrpSpPr>
      <p:grpSpPr>
        <a:xfrm>
          <a:off x="0" y="0"/>
          <a:ext cx="0" cy="0"/>
          <a:chOff x="0" y="0"/>
          <a:chExt cx="0" cy="0"/>
        </a:xfrm>
      </p:grpSpPr>
      <p:sp>
        <p:nvSpPr>
          <p:cNvPr id="6569" name="Google Shape;656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0" name="Google Shape;657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da-DK"/>
              <a:t>Lad os skifte fokus til feedback. Feedback er et redskab til refleksion. Det er et vigtigt værktøj til at undersøge, om man er på det niveau, der forventes af en. Og det er nødvendigt for, at man kan udvikle sig og tage ansvar for sin egen læring.</a:t>
            </a:r>
            <a:endParaRPr/>
          </a:p>
          <a:p>
            <a:pPr indent="0" lvl="0" marL="0" rtl="0" algn="l">
              <a:lnSpc>
                <a:spcPct val="115000"/>
              </a:lnSpc>
              <a:spcBef>
                <a:spcPts val="1200"/>
              </a:spcBef>
              <a:spcAft>
                <a:spcPts val="1200"/>
              </a:spcAft>
              <a:buSzPts val="1100"/>
              <a:buNone/>
            </a:pPr>
            <a:r>
              <a:rPr lang="da-DK"/>
              <a:t>Jeg vil gerne have, at I lige tænker tilbage på en situation fra klinikken, hvor I fik god feedback – og én, hvor I fik dårlig feedback. Hvad kendetegnede de to situationer? (hvis der er tid til det, kan dette deles i plenum - evt skrives op på en tavle)</a:t>
            </a:r>
            <a:endParaRPr/>
          </a:p>
        </p:txBody>
      </p:sp>
      <p:sp>
        <p:nvSpPr>
          <p:cNvPr id="6571" name="Google Shape;657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72" name="Google Shape;6572;p5: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8" name="Shape 6578"/>
        <p:cNvGrpSpPr/>
        <p:nvPr/>
      </p:nvGrpSpPr>
      <p:grpSpPr>
        <a:xfrm>
          <a:off x="0" y="0"/>
          <a:ext cx="0" cy="0"/>
          <a:chOff x="0" y="0"/>
          <a:chExt cx="0" cy="0"/>
        </a:xfrm>
      </p:grpSpPr>
      <p:sp>
        <p:nvSpPr>
          <p:cNvPr id="6579" name="Google Shape;65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0" name="Google Shape;658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a-DK"/>
              <a:t>Eksempler på faktorer, der påvirker, om det er god og dårlig feedback</a:t>
            </a:r>
            <a:endParaRPr/>
          </a:p>
        </p:txBody>
      </p:sp>
      <p:sp>
        <p:nvSpPr>
          <p:cNvPr id="6581" name="Google Shape;658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82" name="Google Shape;6582;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9" name="Shape 6589"/>
        <p:cNvGrpSpPr/>
        <p:nvPr/>
      </p:nvGrpSpPr>
      <p:grpSpPr>
        <a:xfrm>
          <a:off x="0" y="0"/>
          <a:ext cx="0" cy="0"/>
          <a:chOff x="0" y="0"/>
          <a:chExt cx="0" cy="0"/>
        </a:xfrm>
      </p:grpSpPr>
      <p:sp>
        <p:nvSpPr>
          <p:cNvPr id="6590" name="Google Shape;659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1" name="Google Shape;659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da-DK"/>
              <a:t>Der findes mange feedback-modeller - brug den, der virker for dig.</a:t>
            </a:r>
            <a:endParaRPr/>
          </a:p>
          <a:p>
            <a:pPr indent="0" lvl="0" marL="0" rtl="0" algn="l">
              <a:spcBef>
                <a:spcPts val="0"/>
              </a:spcBef>
              <a:spcAft>
                <a:spcPts val="0"/>
              </a:spcAft>
              <a:buNone/>
            </a:pPr>
            <a:r>
              <a:rPr lang="da-DK"/>
              <a:t>Dette er et eksempel på en feedbackmodel, der kan bruges </a:t>
            </a:r>
            <a:r>
              <a:rPr b="0" i="0" lang="da-DK" sz="1200" u="none" strike="noStrike">
                <a:solidFill>
                  <a:schemeClr val="dk1"/>
                </a:solidFill>
                <a:latin typeface="Arial"/>
                <a:ea typeface="Arial"/>
                <a:cs typeface="Arial"/>
                <a:sym typeface="Arial"/>
              </a:rPr>
              <a:t>i vagten</a:t>
            </a:r>
            <a:r>
              <a:rPr lang="da-DK"/>
              <a:t>.</a:t>
            </a:r>
            <a:endParaRPr/>
          </a:p>
          <a:p>
            <a:pPr indent="0" lvl="0" marL="0" rtl="0" algn="l">
              <a:spcBef>
                <a:spcPts val="0"/>
              </a:spcBef>
              <a:spcAft>
                <a:spcPts val="0"/>
              </a:spcAft>
              <a:buNone/>
            </a:pPr>
            <a:r>
              <a:rPr lang="da-DK"/>
              <a:t>D</a:t>
            </a:r>
            <a:r>
              <a:rPr b="0" i="0" lang="da-DK" sz="1200" u="none" strike="noStrike">
                <a:solidFill>
                  <a:schemeClr val="dk1"/>
                </a:solidFill>
                <a:latin typeface="Arial"/>
                <a:ea typeface="Arial"/>
                <a:cs typeface="Arial"/>
                <a:sym typeface="Arial"/>
              </a:rPr>
              <a:t>et behøver ikke være perfekt</a:t>
            </a:r>
            <a:r>
              <a:rPr lang="da-DK"/>
              <a:t> - h</a:t>
            </a:r>
            <a:r>
              <a:rPr b="0" i="0" lang="da-DK" sz="1200" u="none" strike="noStrike">
                <a:solidFill>
                  <a:schemeClr val="dk1"/>
                </a:solidFill>
                <a:latin typeface="Arial"/>
                <a:ea typeface="Arial"/>
                <a:cs typeface="Arial"/>
                <a:sym typeface="Arial"/>
              </a:rPr>
              <a:t>ellere lidt end ingenting</a:t>
            </a:r>
            <a:endParaRPr b="0" i="0" sz="1200" u="none" strike="noStrike">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6592" name="Google Shape;659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93" name="Google Shape;6593;p7: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r>
              <a:rPr lang="da-DK"/>
              <a:t>Morgenundervisning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slide" showMasterSp="0" type="title">
  <p:cSld name="TITLE">
    <p:bg>
      <p:bgPr>
        <a:solidFill>
          <a:schemeClr val="accent1"/>
        </a:solidFill>
      </p:bgPr>
    </p:bg>
    <p:spTree>
      <p:nvGrpSpPr>
        <p:cNvPr id="17" name="Shape 17"/>
        <p:cNvGrpSpPr/>
        <p:nvPr/>
      </p:nvGrpSpPr>
      <p:grpSpPr>
        <a:xfrm>
          <a:off x="0" y="0"/>
          <a:ext cx="0" cy="0"/>
          <a:chOff x="0" y="0"/>
          <a:chExt cx="0" cy="0"/>
        </a:xfrm>
      </p:grpSpPr>
      <p:sp>
        <p:nvSpPr>
          <p:cNvPr id="18" name="Google Shape;18;p12" title="scalloped circle"/>
          <p:cNvSpPr/>
          <p:nvPr/>
        </p:nvSpPr>
        <p:spPr>
          <a:xfrm>
            <a:off x="3557016" y="630936"/>
            <a:ext cx="5235575" cy="5229225"/>
          </a:xfrm>
          <a:custGeom>
            <a:rect b="b" l="l" r="r" t="t"/>
            <a:pathLst>
              <a:path extrusionOk="0" h="3294" w="3298">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 name="Google Shape;19;p12"/>
          <p:cNvSpPr txBox="1"/>
          <p:nvPr>
            <p:ph type="ctrTitle"/>
          </p:nvPr>
        </p:nvSpPr>
        <p:spPr>
          <a:xfrm>
            <a:off x="1078523" y="1098388"/>
            <a:ext cx="10318418" cy="4394988"/>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0000"/>
              <a:buFont typeface="Impact"/>
              <a:buNone/>
              <a:defRPr sz="10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2"/>
          <p:cNvSpPr txBox="1"/>
          <p:nvPr>
            <p:ph idx="1" type="subTitle"/>
          </p:nvPr>
        </p:nvSpPr>
        <p:spPr>
          <a:xfrm>
            <a:off x="2215045" y="5979196"/>
            <a:ext cx="8045373" cy="742279"/>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700"/>
              </a:spcBef>
              <a:spcAft>
                <a:spcPts val="0"/>
              </a:spcAft>
              <a:buSzPts val="2000"/>
              <a:buNone/>
              <a:defRPr b="1" i="0" sz="2000" cap="none">
                <a:solidFill>
                  <a:schemeClr val="dk2"/>
                </a:solidFill>
              </a:defRPr>
            </a:lvl1pPr>
            <a:lvl2pPr lvl="1" algn="ctr">
              <a:lnSpc>
                <a:spcPct val="110000"/>
              </a:lnSpc>
              <a:spcBef>
                <a:spcPts val="700"/>
              </a:spcBef>
              <a:spcAft>
                <a:spcPts val="0"/>
              </a:spcAft>
              <a:buSzPts val="2000"/>
              <a:buNone/>
              <a:defRPr sz="2000"/>
            </a:lvl2pPr>
            <a:lvl3pPr lvl="2" algn="ctr">
              <a:lnSpc>
                <a:spcPct val="110000"/>
              </a:lnSpc>
              <a:spcBef>
                <a:spcPts val="700"/>
              </a:spcBef>
              <a:spcAft>
                <a:spcPts val="0"/>
              </a:spcAft>
              <a:buSzPts val="1800"/>
              <a:buNone/>
              <a:defRPr sz="1800"/>
            </a:lvl3pPr>
            <a:lvl4pPr lvl="3" algn="ctr">
              <a:lnSpc>
                <a:spcPct val="110000"/>
              </a:lnSpc>
              <a:spcBef>
                <a:spcPts val="700"/>
              </a:spcBef>
              <a:spcAft>
                <a:spcPts val="0"/>
              </a:spcAft>
              <a:buSzPts val="1600"/>
              <a:buNone/>
              <a:defRPr sz="1600"/>
            </a:lvl4pPr>
            <a:lvl5pPr lvl="4" algn="ctr">
              <a:lnSpc>
                <a:spcPct val="110000"/>
              </a:lnSpc>
              <a:spcBef>
                <a:spcPts val="700"/>
              </a:spcBef>
              <a:spcAft>
                <a:spcPts val="0"/>
              </a:spcAft>
              <a:buSzPts val="1600"/>
              <a:buNone/>
              <a:defRPr sz="1600"/>
            </a:lvl5pPr>
            <a:lvl6pPr lvl="5" algn="ctr">
              <a:lnSpc>
                <a:spcPct val="110000"/>
              </a:lnSpc>
              <a:spcBef>
                <a:spcPts val="700"/>
              </a:spcBef>
              <a:spcAft>
                <a:spcPts val="0"/>
              </a:spcAft>
              <a:buSzPts val="1600"/>
              <a:buNone/>
              <a:defRPr sz="1600"/>
            </a:lvl6pPr>
            <a:lvl7pPr lvl="6" algn="ctr">
              <a:lnSpc>
                <a:spcPct val="110000"/>
              </a:lnSpc>
              <a:spcBef>
                <a:spcPts val="700"/>
              </a:spcBef>
              <a:spcAft>
                <a:spcPts val="0"/>
              </a:spcAft>
              <a:buSzPts val="1600"/>
              <a:buNone/>
              <a:defRPr sz="1600"/>
            </a:lvl7pPr>
            <a:lvl8pPr lvl="7" algn="ctr">
              <a:lnSpc>
                <a:spcPct val="110000"/>
              </a:lnSpc>
              <a:spcBef>
                <a:spcPts val="700"/>
              </a:spcBef>
              <a:spcAft>
                <a:spcPts val="0"/>
              </a:spcAft>
              <a:buSzPts val="1600"/>
              <a:buNone/>
              <a:defRPr sz="1600"/>
            </a:lvl8pPr>
            <a:lvl9pPr lvl="8" algn="ctr">
              <a:lnSpc>
                <a:spcPct val="110000"/>
              </a:lnSpc>
              <a:spcBef>
                <a:spcPts val="700"/>
              </a:spcBef>
              <a:spcAft>
                <a:spcPts val="0"/>
              </a:spcAft>
              <a:buSzPts val="1600"/>
              <a:buNone/>
              <a:defRPr sz="1600"/>
            </a:lvl9pPr>
          </a:lstStyle>
          <a:p/>
        </p:txBody>
      </p:sp>
      <p:sp>
        <p:nvSpPr>
          <p:cNvPr id="21" name="Google Shape;21;p12"/>
          <p:cNvSpPr txBox="1"/>
          <p:nvPr>
            <p:ph idx="10" type="dt"/>
          </p:nvPr>
        </p:nvSpPr>
        <p:spPr>
          <a:xfrm>
            <a:off x="1078523"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0737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2"/>
          <p:cNvSpPr txBox="1"/>
          <p:nvPr>
            <p:ph idx="11" type="ftr"/>
          </p:nvPr>
        </p:nvSpPr>
        <p:spPr>
          <a:xfrm>
            <a:off x="4180332"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rgbClr val="07376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2"/>
          <p:cNvSpPr txBox="1"/>
          <p:nvPr>
            <p:ph idx="12" type="sldNum"/>
          </p:nvPr>
        </p:nvSpPr>
        <p:spPr>
          <a:xfrm>
            <a:off x="9067218" y="6375679"/>
            <a:ext cx="2329723"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1pPr>
            <a:lvl2pPr indent="0" lvl="1"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2pPr>
            <a:lvl3pPr indent="0" lvl="2"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3pPr>
            <a:lvl4pPr indent="0" lvl="3"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4pPr>
            <a:lvl5pPr indent="0" lvl="4"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5pPr>
            <a:lvl6pPr indent="0" lvl="5"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6pPr>
            <a:lvl7pPr indent="0" lvl="6"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7pPr>
            <a:lvl8pPr indent="0" lvl="7"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8pPr>
            <a:lvl9pPr indent="0" lvl="8" marL="0" algn="r">
              <a:lnSpc>
                <a:spcPct val="100000"/>
              </a:lnSpc>
              <a:spcBef>
                <a:spcPts val="0"/>
              </a:spcBef>
              <a:spcAft>
                <a:spcPts val="0"/>
              </a:spcAft>
              <a:buNone/>
              <a:defRPr b="0" i="0" sz="1200" u="none" cap="none" strike="noStrike">
                <a:solidFill>
                  <a:srgbClr val="07376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
        <p:nvSpPr>
          <p:cNvPr id="24" name="Google Shape;24;p12" title="left edge border"/>
          <p:cNvSpPr/>
          <p:nvPr/>
        </p:nvSpPr>
        <p:spPr>
          <a:xfrm>
            <a:off x="0" y="0"/>
            <a:ext cx="283464" cy="6858000"/>
          </a:xfrm>
          <a:prstGeom prst="rect">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lodret tekst" type="vertTx">
  <p:cSld name="VERTICAL_TEXT">
    <p:spTree>
      <p:nvGrpSpPr>
        <p:cNvPr id="83" name="Shape 83"/>
        <p:cNvGrpSpPr/>
        <p:nvPr/>
      </p:nvGrpSpPr>
      <p:grpSpPr>
        <a:xfrm>
          <a:off x="0" y="0"/>
          <a:ext cx="0" cy="0"/>
          <a:chOff x="0" y="0"/>
          <a:chExt cx="0" cy="0"/>
        </a:xfrm>
      </p:grpSpPr>
      <p:sp>
        <p:nvSpPr>
          <p:cNvPr id="84" name="Google Shape;84;p21"/>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21"/>
          <p:cNvSpPr txBox="1"/>
          <p:nvPr>
            <p:ph idx="1" type="body"/>
          </p:nvPr>
        </p:nvSpPr>
        <p:spPr>
          <a:xfrm rot="5400000">
            <a:off x="4544044" y="-1006365"/>
            <a:ext cx="3593591" cy="10178322"/>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86" name="Google Shape;86;p21"/>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21"/>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21"/>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et titel og tekst" type="vertTitleAndTx">
  <p:cSld name="VERTICAL_TITLE_AND_VERTICAL_TEXT">
    <p:spTree>
      <p:nvGrpSpPr>
        <p:cNvPr id="89" name="Shape 89"/>
        <p:cNvGrpSpPr/>
        <p:nvPr/>
      </p:nvGrpSpPr>
      <p:grpSpPr>
        <a:xfrm>
          <a:off x="0" y="0"/>
          <a:ext cx="0" cy="0"/>
          <a:chOff x="0" y="0"/>
          <a:chExt cx="0" cy="0"/>
        </a:xfrm>
      </p:grpSpPr>
      <p:sp>
        <p:nvSpPr>
          <p:cNvPr id="90" name="Google Shape;90;p22"/>
          <p:cNvSpPr txBox="1"/>
          <p:nvPr>
            <p:ph type="title"/>
          </p:nvPr>
        </p:nvSpPr>
        <p:spPr>
          <a:xfrm rot="5400000">
            <a:off x="8012185" y="2436522"/>
            <a:ext cx="5600404" cy="149213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22"/>
          <p:cNvSpPr txBox="1"/>
          <p:nvPr>
            <p:ph idx="1" type="body"/>
          </p:nvPr>
        </p:nvSpPr>
        <p:spPr>
          <a:xfrm rot="5400000">
            <a:off x="2653390" y="-1013705"/>
            <a:ext cx="5600405" cy="8392585"/>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92" name="Google Shape;92;p22"/>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22"/>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2"/>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8" name="Shape 98"/>
        <p:cNvGrpSpPr/>
        <p:nvPr/>
      </p:nvGrpSpPr>
      <p:grpSpPr>
        <a:xfrm>
          <a:off x="0" y="0"/>
          <a:ext cx="0" cy="0"/>
          <a:chOff x="0" y="0"/>
          <a:chExt cx="0" cy="0"/>
        </a:xfrm>
      </p:grpSpPr>
      <p:grpSp>
        <p:nvGrpSpPr>
          <p:cNvPr id="99" name="Google Shape;99;p24"/>
          <p:cNvGrpSpPr/>
          <p:nvPr/>
        </p:nvGrpSpPr>
        <p:grpSpPr>
          <a:xfrm>
            <a:off x="372699" y="-1827600"/>
            <a:ext cx="10431967" cy="10172771"/>
            <a:chOff x="288247" y="-1370700"/>
            <a:chExt cx="7823975" cy="7629578"/>
          </a:xfrm>
        </p:grpSpPr>
        <p:sp>
          <p:nvSpPr>
            <p:cNvPr id="100" name="Google Shape;100;p24"/>
            <p:cNvSpPr/>
            <p:nvPr/>
          </p:nvSpPr>
          <p:spPr>
            <a:xfrm>
              <a:off x="288247" y="-1370700"/>
              <a:ext cx="2053625" cy="3666951"/>
            </a:xfrm>
            <a:custGeom>
              <a:rect b="b" l="l" r="r" t="t"/>
              <a:pathLst>
                <a:path extrusionOk="0" h="114173" w="63941">
                  <a:moveTo>
                    <a:pt x="22723" y="0"/>
                  </a:moveTo>
                  <a:cubicBezTo>
                    <a:pt x="20175" y="0"/>
                    <a:pt x="17627" y="113"/>
                    <a:pt x="15090" y="336"/>
                  </a:cubicBezTo>
                  <a:cubicBezTo>
                    <a:pt x="11668" y="655"/>
                    <a:pt x="8103" y="1212"/>
                    <a:pt x="5301" y="3217"/>
                  </a:cubicBezTo>
                  <a:cubicBezTo>
                    <a:pt x="1" y="7006"/>
                    <a:pt x="1083" y="11813"/>
                    <a:pt x="4839" y="15760"/>
                  </a:cubicBezTo>
                  <a:cubicBezTo>
                    <a:pt x="8914" y="20026"/>
                    <a:pt x="11541" y="25295"/>
                    <a:pt x="10474" y="31375"/>
                  </a:cubicBezTo>
                  <a:cubicBezTo>
                    <a:pt x="9456" y="37201"/>
                    <a:pt x="5381" y="42597"/>
                    <a:pt x="6256" y="48439"/>
                  </a:cubicBezTo>
                  <a:cubicBezTo>
                    <a:pt x="6972" y="53214"/>
                    <a:pt x="10840" y="56827"/>
                    <a:pt x="13085" y="61109"/>
                  </a:cubicBezTo>
                  <a:cubicBezTo>
                    <a:pt x="18290" y="70914"/>
                    <a:pt x="14708" y="82789"/>
                    <a:pt x="14406" y="93867"/>
                  </a:cubicBezTo>
                  <a:cubicBezTo>
                    <a:pt x="14342" y="96414"/>
                    <a:pt x="14470" y="99008"/>
                    <a:pt x="15441" y="101364"/>
                  </a:cubicBezTo>
                  <a:cubicBezTo>
                    <a:pt x="16411" y="103704"/>
                    <a:pt x="18369" y="105757"/>
                    <a:pt x="20868" y="106267"/>
                  </a:cubicBezTo>
                  <a:cubicBezTo>
                    <a:pt x="21317" y="106356"/>
                    <a:pt x="21765" y="106395"/>
                    <a:pt x="22212" y="106395"/>
                  </a:cubicBezTo>
                  <a:cubicBezTo>
                    <a:pt x="24387" y="106395"/>
                    <a:pt x="26559" y="105493"/>
                    <a:pt x="28763" y="105216"/>
                  </a:cubicBezTo>
                  <a:cubicBezTo>
                    <a:pt x="29266" y="105154"/>
                    <a:pt x="29769" y="105123"/>
                    <a:pt x="30269" y="105123"/>
                  </a:cubicBezTo>
                  <a:cubicBezTo>
                    <a:pt x="33205" y="105123"/>
                    <a:pt x="36049" y="106186"/>
                    <a:pt x="38266" y="108145"/>
                  </a:cubicBezTo>
                  <a:cubicBezTo>
                    <a:pt x="40797" y="110405"/>
                    <a:pt x="42771" y="113939"/>
                    <a:pt x="46145" y="114162"/>
                  </a:cubicBezTo>
                  <a:cubicBezTo>
                    <a:pt x="46252" y="114169"/>
                    <a:pt x="46359" y="114173"/>
                    <a:pt x="46466" y="114173"/>
                  </a:cubicBezTo>
                  <a:cubicBezTo>
                    <a:pt x="47992" y="114173"/>
                    <a:pt x="49464" y="113447"/>
                    <a:pt x="50714" y="112554"/>
                  </a:cubicBezTo>
                  <a:cubicBezTo>
                    <a:pt x="54661" y="109689"/>
                    <a:pt x="57081" y="105168"/>
                    <a:pt x="57287" y="100298"/>
                  </a:cubicBezTo>
                  <a:cubicBezTo>
                    <a:pt x="57415" y="96271"/>
                    <a:pt x="56014" y="92371"/>
                    <a:pt x="54788" y="88535"/>
                  </a:cubicBezTo>
                  <a:cubicBezTo>
                    <a:pt x="52321" y="80878"/>
                    <a:pt x="50491" y="72554"/>
                    <a:pt x="52958" y="64913"/>
                  </a:cubicBezTo>
                  <a:cubicBezTo>
                    <a:pt x="54470" y="60297"/>
                    <a:pt x="57431" y="56318"/>
                    <a:pt x="59787" y="52084"/>
                  </a:cubicBezTo>
                  <a:cubicBezTo>
                    <a:pt x="62142" y="47834"/>
                    <a:pt x="63941" y="42915"/>
                    <a:pt x="62827" y="38188"/>
                  </a:cubicBezTo>
                  <a:cubicBezTo>
                    <a:pt x="62079" y="35052"/>
                    <a:pt x="60089" y="32251"/>
                    <a:pt x="59771" y="29051"/>
                  </a:cubicBezTo>
                  <a:cubicBezTo>
                    <a:pt x="59277" y="24212"/>
                    <a:pt x="62636" y="19533"/>
                    <a:pt x="61792" y="14757"/>
                  </a:cubicBezTo>
                  <a:cubicBezTo>
                    <a:pt x="60869" y="9537"/>
                    <a:pt x="55457" y="6496"/>
                    <a:pt x="50475" y="4729"/>
                  </a:cubicBezTo>
                  <a:cubicBezTo>
                    <a:pt x="41600" y="1546"/>
                    <a:pt x="32163" y="0"/>
                    <a:pt x="22723"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 name="Google Shape;101;p24"/>
            <p:cNvSpPr/>
            <p:nvPr/>
          </p:nvSpPr>
          <p:spPr>
            <a:xfrm>
              <a:off x="4067799" y="-1147389"/>
              <a:ext cx="1922798" cy="4027246"/>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 name="Google Shape;102;p24"/>
            <p:cNvSpPr/>
            <p:nvPr/>
          </p:nvSpPr>
          <p:spPr>
            <a:xfrm flipH="1">
              <a:off x="2492699" y="3607206"/>
              <a:ext cx="2590061" cy="2651672"/>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 name="Google Shape;103;p24"/>
            <p:cNvSpPr/>
            <p:nvPr/>
          </p:nvSpPr>
          <p:spPr>
            <a:xfrm rot="10800000">
              <a:off x="6525052" y="1556955"/>
              <a:ext cx="1587170" cy="3066045"/>
            </a:xfrm>
            <a:custGeom>
              <a:rect b="b" l="l" r="r" t="t"/>
              <a:pathLst>
                <a:path extrusionOk="0" h="76522" w="39652">
                  <a:moveTo>
                    <a:pt x="26361" y="0"/>
                  </a:moveTo>
                  <a:cubicBezTo>
                    <a:pt x="24926" y="0"/>
                    <a:pt x="23532" y="405"/>
                    <a:pt x="22397" y="1315"/>
                  </a:cubicBezTo>
                  <a:cubicBezTo>
                    <a:pt x="20884" y="2509"/>
                    <a:pt x="20041" y="4387"/>
                    <a:pt x="18529" y="5581"/>
                  </a:cubicBezTo>
                  <a:cubicBezTo>
                    <a:pt x="15600" y="7905"/>
                    <a:pt x="11047" y="7077"/>
                    <a:pt x="8055" y="9321"/>
                  </a:cubicBezTo>
                  <a:cubicBezTo>
                    <a:pt x="5142" y="11486"/>
                    <a:pt x="4760" y="15752"/>
                    <a:pt x="5524" y="19286"/>
                  </a:cubicBezTo>
                  <a:cubicBezTo>
                    <a:pt x="6272" y="22835"/>
                    <a:pt x="7912" y="26210"/>
                    <a:pt x="8119" y="29823"/>
                  </a:cubicBezTo>
                  <a:cubicBezTo>
                    <a:pt x="8501" y="36429"/>
                    <a:pt x="4187" y="42286"/>
                    <a:pt x="2341" y="48653"/>
                  </a:cubicBezTo>
                  <a:cubicBezTo>
                    <a:pt x="1" y="56692"/>
                    <a:pt x="1927" y="65844"/>
                    <a:pt x="7307" y="72275"/>
                  </a:cubicBezTo>
                  <a:lnTo>
                    <a:pt x="11079" y="74917"/>
                  </a:lnTo>
                  <a:cubicBezTo>
                    <a:pt x="11652" y="75442"/>
                    <a:pt x="12241" y="75999"/>
                    <a:pt x="12958" y="76286"/>
                  </a:cubicBezTo>
                  <a:cubicBezTo>
                    <a:pt x="13384" y="76453"/>
                    <a:pt x="13829" y="76521"/>
                    <a:pt x="14280" y="76521"/>
                  </a:cubicBezTo>
                  <a:cubicBezTo>
                    <a:pt x="14990" y="76521"/>
                    <a:pt x="15714" y="76351"/>
                    <a:pt x="16396" y="76127"/>
                  </a:cubicBezTo>
                  <a:cubicBezTo>
                    <a:pt x="20311" y="74821"/>
                    <a:pt x="23463" y="71893"/>
                    <a:pt x="26058" y="68693"/>
                  </a:cubicBezTo>
                  <a:cubicBezTo>
                    <a:pt x="32074" y="61244"/>
                    <a:pt x="35608" y="52044"/>
                    <a:pt x="37470" y="42652"/>
                  </a:cubicBezTo>
                  <a:cubicBezTo>
                    <a:pt x="39508" y="32465"/>
                    <a:pt x="39651" y="21816"/>
                    <a:pt x="37088" y="11741"/>
                  </a:cubicBezTo>
                  <a:cubicBezTo>
                    <a:pt x="36213" y="8255"/>
                    <a:pt x="34908" y="4705"/>
                    <a:pt x="32249" y="2302"/>
                  </a:cubicBezTo>
                  <a:cubicBezTo>
                    <a:pt x="30659" y="872"/>
                    <a:pt x="28466" y="0"/>
                    <a:pt x="26361"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04" name="Google Shape;104;p24"/>
          <p:cNvGrpSpPr/>
          <p:nvPr/>
        </p:nvGrpSpPr>
        <p:grpSpPr>
          <a:xfrm>
            <a:off x="3554648" y="-82406"/>
            <a:ext cx="1461849" cy="2334937"/>
            <a:chOff x="7831389" y="536225"/>
            <a:chExt cx="471402" cy="752947"/>
          </a:xfrm>
        </p:grpSpPr>
        <p:sp>
          <p:nvSpPr>
            <p:cNvPr id="105" name="Google Shape;105;p24"/>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 name="Google Shape;106;p24"/>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 name="Google Shape;107;p24"/>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 name="Google Shape;108;p24"/>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 name="Google Shape;109;p24"/>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 name="Google Shape;110;p24"/>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 name="Google Shape;111;p24"/>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 name="Google Shape;112;p24"/>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 name="Google Shape;113;p24"/>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 name="Google Shape;114;p24"/>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 name="Google Shape;115;p24"/>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 name="Google Shape;116;p24"/>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 name="Google Shape;117;p24"/>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 name="Google Shape;118;p24"/>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 name="Google Shape;119;p24"/>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 name="Google Shape;120;p24"/>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 name="Google Shape;121;p24"/>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 name="Google Shape;122;p24"/>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 name="Google Shape;123;p24"/>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 name="Google Shape;124;p24"/>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 name="Google Shape;125;p24"/>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 name="Google Shape;126;p24"/>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 name="Google Shape;127;p24"/>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 name="Google Shape;128;p24"/>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 name="Google Shape;129;p24"/>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 name="Google Shape;130;p24"/>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 name="Google Shape;131;p24"/>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 name="Google Shape;132;p24"/>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 name="Google Shape;133;p24"/>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4" name="Google Shape;134;p24"/>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 name="Google Shape;135;p24"/>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36" name="Google Shape;136;p24"/>
          <p:cNvGrpSpPr/>
          <p:nvPr/>
        </p:nvGrpSpPr>
        <p:grpSpPr>
          <a:xfrm>
            <a:off x="7003801" y="4605470"/>
            <a:ext cx="1461849" cy="2334937"/>
            <a:chOff x="7831389" y="536225"/>
            <a:chExt cx="471402" cy="752947"/>
          </a:xfrm>
        </p:grpSpPr>
        <p:sp>
          <p:nvSpPr>
            <p:cNvPr id="137" name="Google Shape;137;p24"/>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8" name="Google Shape;138;p24"/>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 name="Google Shape;139;p24"/>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 name="Google Shape;140;p24"/>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 name="Google Shape;141;p24"/>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 name="Google Shape;142;p24"/>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 name="Google Shape;143;p24"/>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 name="Google Shape;144;p24"/>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 name="Google Shape;145;p24"/>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 name="Google Shape;146;p24"/>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 name="Google Shape;147;p24"/>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 name="Google Shape;148;p24"/>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 name="Google Shape;149;p24"/>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 name="Google Shape;150;p24"/>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 name="Google Shape;151;p24"/>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 name="Google Shape;152;p24"/>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 name="Google Shape;153;p24"/>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 name="Google Shape;154;p24"/>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 name="Google Shape;155;p24"/>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 name="Google Shape;156;p24"/>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 name="Google Shape;157;p24"/>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 name="Google Shape;158;p24"/>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 name="Google Shape;159;p24"/>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 name="Google Shape;160;p24"/>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 name="Google Shape;161;p24"/>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 name="Google Shape;162;p24"/>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 name="Google Shape;163;p24"/>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 name="Google Shape;164;p24"/>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 name="Google Shape;165;p24"/>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 name="Google Shape;166;p24"/>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 name="Google Shape;167;p24"/>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68" name="Google Shape;168;p24"/>
          <p:cNvGrpSpPr/>
          <p:nvPr/>
        </p:nvGrpSpPr>
        <p:grpSpPr>
          <a:xfrm>
            <a:off x="1500690" y="4096628"/>
            <a:ext cx="2124172" cy="2124312"/>
            <a:chOff x="1345541" y="2876909"/>
            <a:chExt cx="1348737" cy="1348826"/>
          </a:xfrm>
        </p:grpSpPr>
        <p:sp>
          <p:nvSpPr>
            <p:cNvPr id="169" name="Google Shape;169;p24"/>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 name="Google Shape;170;p24"/>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 name="Google Shape;171;p24"/>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 name="Google Shape;172;p24"/>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 name="Google Shape;173;p24"/>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 name="Google Shape;174;p24"/>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 name="Google Shape;175;p24"/>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 name="Google Shape;176;p24"/>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7" name="Google Shape;177;p24"/>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8" name="Google Shape;178;p24"/>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 name="Google Shape;179;p24"/>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 name="Google Shape;180;p24"/>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 name="Google Shape;181;p24"/>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 name="Google Shape;182;p24"/>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 name="Google Shape;183;p24"/>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 name="Google Shape;184;p24"/>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 name="Google Shape;185;p24"/>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 name="Google Shape;186;p24"/>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 name="Google Shape;187;p24"/>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 name="Google Shape;188;p24"/>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 name="Google Shape;189;p24"/>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 name="Google Shape;190;p24"/>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 name="Google Shape;191;p24"/>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 name="Google Shape;192;p24"/>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 name="Google Shape;193;p24"/>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 name="Google Shape;194;p24"/>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 name="Google Shape;195;p24"/>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 name="Google Shape;196;p24"/>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 name="Google Shape;197;p24"/>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 name="Google Shape;198;p24"/>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 name="Google Shape;199;p24"/>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 name="Google Shape;200;p24"/>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 name="Google Shape;201;p24"/>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 name="Google Shape;202;p24"/>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 name="Google Shape;203;p24"/>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 name="Google Shape;204;p24"/>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 name="Google Shape;205;p24"/>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 name="Google Shape;206;p24"/>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 name="Google Shape;207;p24"/>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 name="Google Shape;208;p24"/>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 name="Google Shape;209;p24"/>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 name="Google Shape;210;p24"/>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 name="Google Shape;211;p24"/>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 name="Google Shape;212;p24"/>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 name="Google Shape;213;p24"/>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 name="Google Shape;214;p24"/>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 name="Google Shape;215;p24"/>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 name="Google Shape;216;p24"/>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 name="Google Shape;217;p24"/>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 name="Google Shape;218;p24"/>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9" name="Google Shape;219;p24"/>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 name="Google Shape;220;p24"/>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 name="Google Shape;221;p24"/>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 name="Google Shape;222;p24"/>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 name="Google Shape;223;p24"/>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 name="Google Shape;224;p24"/>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 name="Google Shape;225;p24"/>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 name="Google Shape;226;p24"/>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 name="Google Shape;227;p24"/>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 name="Google Shape;228;p24"/>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 name="Google Shape;229;p24"/>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 name="Google Shape;230;p24"/>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 name="Google Shape;231;p24"/>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 name="Google Shape;232;p24"/>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 name="Google Shape;233;p24"/>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 name="Google Shape;234;p24"/>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 name="Google Shape;235;p24"/>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 name="Google Shape;236;p24"/>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 name="Google Shape;237;p24"/>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 name="Google Shape;238;p24"/>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 name="Google Shape;239;p24"/>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 name="Google Shape;240;p24"/>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 name="Google Shape;241;p24"/>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 name="Google Shape;242;p24"/>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 name="Google Shape;243;p24"/>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 name="Google Shape;244;p24"/>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 name="Google Shape;245;p24"/>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 name="Google Shape;246;p24"/>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 name="Google Shape;247;p24"/>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 name="Google Shape;248;p24"/>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 name="Google Shape;249;p24"/>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 name="Google Shape;250;p24"/>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 name="Google Shape;251;p24"/>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 name="Google Shape;252;p24"/>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 name="Google Shape;253;p24"/>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 name="Google Shape;254;p24"/>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 name="Google Shape;255;p24"/>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 name="Google Shape;256;p24"/>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 name="Google Shape;257;p24"/>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 name="Google Shape;258;p24"/>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 name="Google Shape;259;p24"/>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 name="Google Shape;260;p24"/>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 name="Google Shape;261;p24"/>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 name="Google Shape;262;p24"/>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 name="Google Shape;263;p24"/>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 name="Google Shape;264;p24"/>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 name="Google Shape;265;p24"/>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 name="Google Shape;266;p24"/>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 name="Google Shape;267;p24"/>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 name="Google Shape;268;p24"/>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 name="Google Shape;269;p24"/>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 name="Google Shape;270;p24"/>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 name="Google Shape;271;p24"/>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 name="Google Shape;272;p24"/>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 name="Google Shape;273;p24"/>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 name="Google Shape;274;p24"/>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 name="Google Shape;275;p24"/>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 name="Google Shape;276;p24"/>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 name="Google Shape;277;p24"/>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 name="Google Shape;278;p24"/>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 name="Google Shape;279;p24"/>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 name="Google Shape;280;p24"/>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 name="Google Shape;281;p24"/>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 name="Google Shape;282;p24"/>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 name="Google Shape;283;p24"/>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 name="Google Shape;284;p24"/>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 name="Google Shape;285;p24"/>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 name="Google Shape;286;p24"/>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 name="Google Shape;287;p24"/>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 name="Google Shape;288;p24"/>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 name="Google Shape;289;p24"/>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 name="Google Shape;290;p24"/>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 name="Google Shape;291;p24"/>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 name="Google Shape;292;p24"/>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 name="Google Shape;293;p24"/>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 name="Google Shape;294;p24"/>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 name="Google Shape;295;p24"/>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6" name="Google Shape;296;p24"/>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 name="Google Shape;297;p24"/>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 name="Google Shape;298;p24"/>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 name="Google Shape;299;p24"/>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 name="Google Shape;300;p24"/>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 name="Google Shape;301;p24"/>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 name="Google Shape;302;p24"/>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 name="Google Shape;303;p24"/>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 name="Google Shape;304;p24"/>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 name="Google Shape;305;p24"/>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 name="Google Shape;306;p24"/>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 name="Google Shape;307;p24"/>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 name="Google Shape;308;p24"/>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 name="Google Shape;309;p24"/>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 name="Google Shape;310;p24"/>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 name="Google Shape;311;p24"/>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 name="Google Shape;312;p24"/>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 name="Google Shape;313;p24"/>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 name="Google Shape;314;p24"/>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 name="Google Shape;315;p24"/>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 name="Google Shape;316;p24"/>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 name="Google Shape;317;p24"/>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 name="Google Shape;318;p24"/>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 name="Google Shape;319;p24"/>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 name="Google Shape;320;p24"/>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 name="Google Shape;321;p24"/>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 name="Google Shape;322;p24"/>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 name="Google Shape;323;p24"/>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 name="Google Shape;324;p24"/>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 name="Google Shape;325;p24"/>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 name="Google Shape;326;p24"/>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 name="Google Shape;327;p24"/>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 name="Google Shape;328;p24"/>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 name="Google Shape;329;p24"/>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 name="Google Shape;330;p24"/>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 name="Google Shape;331;p24"/>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 name="Google Shape;332;p24"/>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 name="Google Shape;333;p24"/>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 name="Google Shape;334;p24"/>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5" name="Google Shape;335;p24"/>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6" name="Google Shape;336;p24"/>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 name="Google Shape;337;p24"/>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 name="Google Shape;338;p24"/>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 name="Google Shape;339;p24"/>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 name="Google Shape;340;p24"/>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 name="Google Shape;341;p24"/>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 name="Google Shape;342;p24"/>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 name="Google Shape;343;p24"/>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 name="Google Shape;344;p24"/>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 name="Google Shape;345;p24"/>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 name="Google Shape;346;p24"/>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 name="Google Shape;347;p24"/>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 name="Google Shape;348;p24"/>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 name="Google Shape;349;p24"/>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 name="Google Shape;350;p24"/>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 name="Google Shape;351;p24"/>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 name="Google Shape;352;p24"/>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 name="Google Shape;353;p24"/>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 name="Google Shape;354;p24"/>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 name="Google Shape;355;p24"/>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 name="Google Shape;356;p24"/>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 name="Google Shape;357;p24"/>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 name="Google Shape;358;p24"/>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 name="Google Shape;359;p24"/>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 name="Google Shape;360;p24"/>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 name="Google Shape;361;p24"/>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 name="Google Shape;362;p24"/>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 name="Google Shape;363;p24"/>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 name="Google Shape;364;p24"/>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 name="Google Shape;365;p24"/>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 name="Google Shape;366;p24"/>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 name="Google Shape;367;p24"/>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 name="Google Shape;368;p24"/>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 name="Google Shape;369;p24"/>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 name="Google Shape;370;p24"/>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 name="Google Shape;371;p24"/>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 name="Google Shape;372;p24"/>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 name="Google Shape;373;p24"/>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 name="Google Shape;374;p24"/>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 name="Google Shape;375;p24"/>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 name="Google Shape;376;p24"/>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 name="Google Shape;377;p24"/>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8" name="Google Shape;378;p24"/>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 name="Google Shape;379;p24"/>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 name="Google Shape;380;p24"/>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 name="Google Shape;381;p24"/>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 name="Google Shape;382;p24"/>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 name="Google Shape;383;p24"/>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 name="Google Shape;384;p24"/>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 name="Google Shape;385;p24"/>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 name="Google Shape;386;p24"/>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 name="Google Shape;387;p24"/>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 name="Google Shape;388;p24"/>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 name="Google Shape;389;p24"/>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 name="Google Shape;390;p24"/>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 name="Google Shape;391;p24"/>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 name="Google Shape;392;p24"/>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 name="Google Shape;393;p24"/>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 name="Google Shape;394;p24"/>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 name="Google Shape;395;p24"/>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 name="Google Shape;396;p24"/>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 name="Google Shape;397;p24"/>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 name="Google Shape;398;p24"/>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 name="Google Shape;399;p24"/>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 name="Google Shape;400;p24"/>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 name="Google Shape;401;p24"/>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 name="Google Shape;402;p24"/>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 name="Google Shape;403;p24"/>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 name="Google Shape;404;p24"/>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 name="Google Shape;405;p24"/>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 name="Google Shape;406;p24"/>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 name="Google Shape;407;p24"/>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 name="Google Shape;408;p24"/>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 name="Google Shape;409;p24"/>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 name="Google Shape;410;p24"/>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 name="Google Shape;411;p24"/>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 name="Google Shape;412;p24"/>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 name="Google Shape;413;p24"/>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 name="Google Shape;414;p24"/>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 name="Google Shape;415;p24"/>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 name="Google Shape;416;p24"/>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 name="Google Shape;417;p24"/>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 name="Google Shape;418;p24"/>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 name="Google Shape;419;p24"/>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0" name="Google Shape;420;p24"/>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 name="Google Shape;421;p24"/>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 name="Google Shape;422;p24"/>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 name="Google Shape;423;p24"/>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 name="Google Shape;424;p24"/>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 name="Google Shape;425;p24"/>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 name="Google Shape;426;p24"/>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 name="Google Shape;427;p24"/>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 name="Google Shape;428;p24"/>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 name="Google Shape;429;p24"/>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 name="Google Shape;430;p24"/>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 name="Google Shape;431;p24"/>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 name="Google Shape;432;p24"/>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 name="Google Shape;433;p24"/>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 name="Google Shape;434;p24"/>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 name="Google Shape;435;p24"/>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 name="Google Shape;436;p24"/>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 name="Google Shape;437;p24"/>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 name="Google Shape;438;p24"/>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 name="Google Shape;439;p24"/>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 name="Google Shape;440;p24"/>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 name="Google Shape;441;p24"/>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 name="Google Shape;442;p24"/>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 name="Google Shape;443;p24"/>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 name="Google Shape;444;p24"/>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 name="Google Shape;445;p24"/>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 name="Google Shape;446;p24"/>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 name="Google Shape;447;p24"/>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 name="Google Shape;448;p24"/>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 name="Google Shape;449;p24"/>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 name="Google Shape;450;p24"/>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 name="Google Shape;451;p24"/>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 name="Google Shape;452;p24"/>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 name="Google Shape;453;p24"/>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 name="Google Shape;454;p24"/>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 name="Google Shape;455;p24"/>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 name="Google Shape;456;p24"/>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 name="Google Shape;457;p24"/>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 name="Google Shape;458;p24"/>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 name="Google Shape;459;p24"/>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 name="Google Shape;460;p24"/>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 name="Google Shape;461;p24"/>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 name="Google Shape;462;p24"/>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 name="Google Shape;463;p24"/>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4" name="Google Shape;464;p24"/>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5" name="Google Shape;465;p24"/>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 name="Google Shape;466;p24"/>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 name="Google Shape;467;p24"/>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 name="Google Shape;468;p24"/>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 name="Google Shape;469;p24"/>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 name="Google Shape;470;p24"/>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 name="Google Shape;471;p24"/>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 name="Google Shape;472;p24"/>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 name="Google Shape;473;p24"/>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 name="Google Shape;474;p24"/>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 name="Google Shape;475;p24"/>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 name="Google Shape;476;p24"/>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 name="Google Shape;477;p24"/>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 name="Google Shape;478;p24"/>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 name="Google Shape;479;p24"/>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 name="Google Shape;480;p24"/>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 name="Google Shape;481;p24"/>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 name="Google Shape;482;p24"/>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 name="Google Shape;483;p24"/>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 name="Google Shape;484;p24"/>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 name="Google Shape;485;p24"/>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 name="Google Shape;486;p24"/>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 name="Google Shape;487;p24"/>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 name="Google Shape;488;p24"/>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 name="Google Shape;489;p24"/>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 name="Google Shape;490;p24"/>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 name="Google Shape;491;p24"/>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 name="Google Shape;492;p24"/>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 name="Google Shape;493;p24"/>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 name="Google Shape;494;p24"/>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 name="Google Shape;495;p24"/>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 name="Google Shape;496;p24"/>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 name="Google Shape;497;p24"/>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 name="Google Shape;498;p24"/>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 name="Google Shape;499;p24"/>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 name="Google Shape;500;p24"/>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 name="Google Shape;501;p24"/>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 name="Google Shape;502;p24"/>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 name="Google Shape;503;p24"/>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 name="Google Shape;504;p24"/>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 name="Google Shape;505;p24"/>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 name="Google Shape;506;p24"/>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 name="Google Shape;507;p24"/>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 name="Google Shape;508;p24"/>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 name="Google Shape;509;p24"/>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 name="Google Shape;510;p24"/>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 name="Google Shape;511;p24"/>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 name="Google Shape;512;p24"/>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 name="Google Shape;513;p24"/>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 name="Google Shape;514;p24"/>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 name="Google Shape;515;p24"/>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 name="Google Shape;516;p24"/>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 name="Google Shape;517;p24"/>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 name="Google Shape;518;p24"/>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 name="Google Shape;519;p24"/>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 name="Google Shape;520;p24"/>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 name="Google Shape;521;p24"/>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 name="Google Shape;522;p24"/>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 name="Google Shape;523;p24"/>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 name="Google Shape;524;p24"/>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 name="Google Shape;525;p24"/>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 name="Google Shape;526;p24"/>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 name="Google Shape;527;p24"/>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 name="Google Shape;528;p24"/>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 name="Google Shape;529;p24"/>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 name="Google Shape;530;p24"/>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 name="Google Shape;531;p24"/>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 name="Google Shape;532;p24"/>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 name="Google Shape;533;p24"/>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 name="Google Shape;534;p24"/>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 name="Google Shape;535;p24"/>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 name="Google Shape;536;p24"/>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 name="Google Shape;537;p24"/>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 name="Google Shape;538;p24"/>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 name="Google Shape;539;p24"/>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 name="Google Shape;540;p24"/>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 name="Google Shape;541;p24"/>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 name="Google Shape;542;p24"/>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 name="Google Shape;543;p24"/>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 name="Google Shape;544;p24"/>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45" name="Google Shape;545;p24"/>
          <p:cNvGrpSpPr/>
          <p:nvPr/>
        </p:nvGrpSpPr>
        <p:grpSpPr>
          <a:xfrm>
            <a:off x="8567139" y="637061"/>
            <a:ext cx="2124172" cy="2124312"/>
            <a:chOff x="1345541" y="2876909"/>
            <a:chExt cx="1348737" cy="1348826"/>
          </a:xfrm>
        </p:grpSpPr>
        <p:sp>
          <p:nvSpPr>
            <p:cNvPr id="546" name="Google Shape;546;p24"/>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 name="Google Shape;547;p24"/>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 name="Google Shape;548;p24"/>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9" name="Google Shape;549;p24"/>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 name="Google Shape;550;p24"/>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 name="Google Shape;551;p24"/>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 name="Google Shape;552;p24"/>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 name="Google Shape;553;p24"/>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 name="Google Shape;554;p24"/>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 name="Google Shape;555;p24"/>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 name="Google Shape;556;p24"/>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7" name="Google Shape;557;p24"/>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 name="Google Shape;558;p24"/>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 name="Google Shape;559;p24"/>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 name="Google Shape;560;p24"/>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1" name="Google Shape;561;p24"/>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 name="Google Shape;562;p24"/>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 name="Google Shape;563;p24"/>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 name="Google Shape;564;p24"/>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 name="Google Shape;565;p24"/>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 name="Google Shape;566;p24"/>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 name="Google Shape;567;p24"/>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 name="Google Shape;568;p24"/>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 name="Google Shape;569;p24"/>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 name="Google Shape;570;p24"/>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 name="Google Shape;571;p24"/>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 name="Google Shape;572;p24"/>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 name="Google Shape;573;p24"/>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 name="Google Shape;574;p24"/>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 name="Google Shape;575;p24"/>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 name="Google Shape;576;p24"/>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 name="Google Shape;577;p24"/>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 name="Google Shape;578;p24"/>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 name="Google Shape;579;p24"/>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 name="Google Shape;580;p24"/>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 name="Google Shape;581;p24"/>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 name="Google Shape;582;p24"/>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 name="Google Shape;583;p24"/>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 name="Google Shape;584;p24"/>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 name="Google Shape;585;p24"/>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 name="Google Shape;586;p24"/>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 name="Google Shape;587;p24"/>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 name="Google Shape;588;p24"/>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 name="Google Shape;589;p24"/>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 name="Google Shape;590;p24"/>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 name="Google Shape;591;p24"/>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 name="Google Shape;592;p24"/>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 name="Google Shape;593;p24"/>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 name="Google Shape;594;p24"/>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 name="Google Shape;595;p24"/>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 name="Google Shape;596;p24"/>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 name="Google Shape;597;p24"/>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 name="Google Shape;598;p24"/>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 name="Google Shape;599;p24"/>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 name="Google Shape;600;p24"/>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 name="Google Shape;601;p24"/>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 name="Google Shape;602;p24"/>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3" name="Google Shape;603;p24"/>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4" name="Google Shape;604;p24"/>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5" name="Google Shape;605;p24"/>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6" name="Google Shape;606;p24"/>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7" name="Google Shape;607;p24"/>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8" name="Google Shape;608;p24"/>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9" name="Google Shape;609;p24"/>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0" name="Google Shape;610;p24"/>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1" name="Google Shape;611;p24"/>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2" name="Google Shape;612;p24"/>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3" name="Google Shape;613;p24"/>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4" name="Google Shape;614;p24"/>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5" name="Google Shape;615;p24"/>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6" name="Google Shape;616;p24"/>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7" name="Google Shape;617;p24"/>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8" name="Google Shape;618;p24"/>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19" name="Google Shape;619;p24"/>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0" name="Google Shape;620;p24"/>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1" name="Google Shape;621;p24"/>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2" name="Google Shape;622;p24"/>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3" name="Google Shape;623;p24"/>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4" name="Google Shape;624;p24"/>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5" name="Google Shape;625;p24"/>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6" name="Google Shape;626;p24"/>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7" name="Google Shape;627;p24"/>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8" name="Google Shape;628;p24"/>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29" name="Google Shape;629;p24"/>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0" name="Google Shape;630;p24"/>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1" name="Google Shape;631;p24"/>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2" name="Google Shape;632;p24"/>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3" name="Google Shape;633;p24"/>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4" name="Google Shape;634;p24"/>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5" name="Google Shape;635;p24"/>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6" name="Google Shape;636;p24"/>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7" name="Google Shape;637;p24"/>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8" name="Google Shape;638;p24"/>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39" name="Google Shape;639;p24"/>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0" name="Google Shape;640;p24"/>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1" name="Google Shape;641;p24"/>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2" name="Google Shape;642;p24"/>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3" name="Google Shape;643;p24"/>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4" name="Google Shape;644;p24"/>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5" name="Google Shape;645;p24"/>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6" name="Google Shape;646;p24"/>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7" name="Google Shape;647;p24"/>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8" name="Google Shape;648;p24"/>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49" name="Google Shape;649;p24"/>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0" name="Google Shape;650;p24"/>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1" name="Google Shape;651;p24"/>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2" name="Google Shape;652;p24"/>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3" name="Google Shape;653;p24"/>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4" name="Google Shape;654;p24"/>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5" name="Google Shape;655;p24"/>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6" name="Google Shape;656;p24"/>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7" name="Google Shape;657;p24"/>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8" name="Google Shape;658;p24"/>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59" name="Google Shape;659;p24"/>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0" name="Google Shape;660;p24"/>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1" name="Google Shape;661;p24"/>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2" name="Google Shape;662;p24"/>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3" name="Google Shape;663;p24"/>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4" name="Google Shape;664;p24"/>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5" name="Google Shape;665;p24"/>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6" name="Google Shape;666;p24"/>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7" name="Google Shape;667;p24"/>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8" name="Google Shape;668;p24"/>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69" name="Google Shape;669;p24"/>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0" name="Google Shape;670;p24"/>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1" name="Google Shape;671;p24"/>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2" name="Google Shape;672;p24"/>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3" name="Google Shape;673;p24"/>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4" name="Google Shape;674;p24"/>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5" name="Google Shape;675;p24"/>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6" name="Google Shape;676;p24"/>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7" name="Google Shape;677;p24"/>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8" name="Google Shape;678;p24"/>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79" name="Google Shape;679;p24"/>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0" name="Google Shape;680;p24"/>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1" name="Google Shape;681;p24"/>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2" name="Google Shape;682;p24"/>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3" name="Google Shape;683;p24"/>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4" name="Google Shape;684;p24"/>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5" name="Google Shape;685;p24"/>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6" name="Google Shape;686;p24"/>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7" name="Google Shape;687;p24"/>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8" name="Google Shape;688;p24"/>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89" name="Google Shape;689;p24"/>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0" name="Google Shape;690;p24"/>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1" name="Google Shape;691;p24"/>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2" name="Google Shape;692;p24"/>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3" name="Google Shape;693;p24"/>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4" name="Google Shape;694;p24"/>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5" name="Google Shape;695;p24"/>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6" name="Google Shape;696;p24"/>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7" name="Google Shape;697;p24"/>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8" name="Google Shape;698;p24"/>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99" name="Google Shape;699;p24"/>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0" name="Google Shape;700;p24"/>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1" name="Google Shape;701;p24"/>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2" name="Google Shape;702;p24"/>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3" name="Google Shape;703;p24"/>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4" name="Google Shape;704;p24"/>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5" name="Google Shape;705;p24"/>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6" name="Google Shape;706;p24"/>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7" name="Google Shape;707;p24"/>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8" name="Google Shape;708;p24"/>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09" name="Google Shape;709;p24"/>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0" name="Google Shape;710;p24"/>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1" name="Google Shape;711;p24"/>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2" name="Google Shape;712;p24"/>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3" name="Google Shape;713;p24"/>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4" name="Google Shape;714;p24"/>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5" name="Google Shape;715;p24"/>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6" name="Google Shape;716;p24"/>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7" name="Google Shape;717;p24"/>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8" name="Google Shape;718;p24"/>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19" name="Google Shape;719;p24"/>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0" name="Google Shape;720;p24"/>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1" name="Google Shape;721;p24"/>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2" name="Google Shape;722;p24"/>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3" name="Google Shape;723;p24"/>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4" name="Google Shape;724;p24"/>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5" name="Google Shape;725;p24"/>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6" name="Google Shape;726;p24"/>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7" name="Google Shape;727;p24"/>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8" name="Google Shape;728;p24"/>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29" name="Google Shape;729;p24"/>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0" name="Google Shape;730;p24"/>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1" name="Google Shape;731;p24"/>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2" name="Google Shape;732;p24"/>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3" name="Google Shape;733;p24"/>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4" name="Google Shape;734;p24"/>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5" name="Google Shape;735;p24"/>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6" name="Google Shape;736;p24"/>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7" name="Google Shape;737;p24"/>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8" name="Google Shape;738;p24"/>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39" name="Google Shape;739;p24"/>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0" name="Google Shape;740;p24"/>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1" name="Google Shape;741;p24"/>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2" name="Google Shape;742;p24"/>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3" name="Google Shape;743;p24"/>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4" name="Google Shape;744;p24"/>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5" name="Google Shape;745;p24"/>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6" name="Google Shape;746;p24"/>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7" name="Google Shape;747;p24"/>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8" name="Google Shape;748;p24"/>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49" name="Google Shape;749;p24"/>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0" name="Google Shape;750;p24"/>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1" name="Google Shape;751;p24"/>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2" name="Google Shape;752;p24"/>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3" name="Google Shape;753;p24"/>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4" name="Google Shape;754;p24"/>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5" name="Google Shape;755;p24"/>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6" name="Google Shape;756;p24"/>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7" name="Google Shape;757;p24"/>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8" name="Google Shape;758;p24"/>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59" name="Google Shape;759;p24"/>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0" name="Google Shape;760;p24"/>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1" name="Google Shape;761;p24"/>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2" name="Google Shape;762;p24"/>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3" name="Google Shape;763;p24"/>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4" name="Google Shape;764;p24"/>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5" name="Google Shape;765;p24"/>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6" name="Google Shape;766;p24"/>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7" name="Google Shape;767;p24"/>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8" name="Google Shape;768;p24"/>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69" name="Google Shape;769;p24"/>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0" name="Google Shape;770;p24"/>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1" name="Google Shape;771;p24"/>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2" name="Google Shape;772;p24"/>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3" name="Google Shape;773;p24"/>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4" name="Google Shape;774;p24"/>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5" name="Google Shape;775;p24"/>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6" name="Google Shape;776;p24"/>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7" name="Google Shape;777;p24"/>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8" name="Google Shape;778;p24"/>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79" name="Google Shape;779;p24"/>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0" name="Google Shape;780;p24"/>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1" name="Google Shape;781;p24"/>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2" name="Google Shape;782;p24"/>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3" name="Google Shape;783;p24"/>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4" name="Google Shape;784;p24"/>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5" name="Google Shape;785;p24"/>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6" name="Google Shape;786;p24"/>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7" name="Google Shape;787;p24"/>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8" name="Google Shape;788;p24"/>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89" name="Google Shape;789;p24"/>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0" name="Google Shape;790;p24"/>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1" name="Google Shape;791;p24"/>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2" name="Google Shape;792;p24"/>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3" name="Google Shape;793;p24"/>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4" name="Google Shape;794;p24"/>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5" name="Google Shape;795;p24"/>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6" name="Google Shape;796;p24"/>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7" name="Google Shape;797;p24"/>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8" name="Google Shape;798;p24"/>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799" name="Google Shape;799;p24"/>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0" name="Google Shape;800;p24"/>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1" name="Google Shape;801;p24"/>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2" name="Google Shape;802;p24"/>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3" name="Google Shape;803;p24"/>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4" name="Google Shape;804;p24"/>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5" name="Google Shape;805;p24"/>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6" name="Google Shape;806;p24"/>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7" name="Google Shape;807;p24"/>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8" name="Google Shape;808;p24"/>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09" name="Google Shape;809;p24"/>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0" name="Google Shape;810;p24"/>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1" name="Google Shape;811;p24"/>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2" name="Google Shape;812;p24"/>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3" name="Google Shape;813;p24"/>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4" name="Google Shape;814;p24"/>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5" name="Google Shape;815;p24"/>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6" name="Google Shape;816;p24"/>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7" name="Google Shape;817;p24"/>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8" name="Google Shape;818;p24"/>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19" name="Google Shape;819;p24"/>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0" name="Google Shape;820;p24"/>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1" name="Google Shape;821;p24"/>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2" name="Google Shape;822;p24"/>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3" name="Google Shape;823;p24"/>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4" name="Google Shape;824;p24"/>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5" name="Google Shape;825;p24"/>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6" name="Google Shape;826;p24"/>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7" name="Google Shape;827;p24"/>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8" name="Google Shape;828;p24"/>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29" name="Google Shape;829;p24"/>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0" name="Google Shape;830;p24"/>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1" name="Google Shape;831;p24"/>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2" name="Google Shape;832;p24"/>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3" name="Google Shape;833;p24"/>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4" name="Google Shape;834;p24"/>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5" name="Google Shape;835;p24"/>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6" name="Google Shape;836;p24"/>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7" name="Google Shape;837;p24"/>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8" name="Google Shape;838;p24"/>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39" name="Google Shape;839;p24"/>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0" name="Google Shape;840;p24"/>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1" name="Google Shape;841;p24"/>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2" name="Google Shape;842;p24"/>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3" name="Google Shape;843;p24"/>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4" name="Google Shape;844;p24"/>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5" name="Google Shape;845;p24"/>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6" name="Google Shape;846;p24"/>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7" name="Google Shape;847;p24"/>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8" name="Google Shape;848;p24"/>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49" name="Google Shape;849;p24"/>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0" name="Google Shape;850;p24"/>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1" name="Google Shape;851;p24"/>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2" name="Google Shape;852;p24"/>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3" name="Google Shape;853;p24"/>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4" name="Google Shape;854;p24"/>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5" name="Google Shape;855;p24"/>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6" name="Google Shape;856;p24"/>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7" name="Google Shape;857;p24"/>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8" name="Google Shape;858;p24"/>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59" name="Google Shape;859;p24"/>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0" name="Google Shape;860;p24"/>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1" name="Google Shape;861;p24"/>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2" name="Google Shape;862;p24"/>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3" name="Google Shape;863;p24"/>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4" name="Google Shape;864;p24"/>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5" name="Google Shape;865;p24"/>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6" name="Google Shape;866;p24"/>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7" name="Google Shape;867;p24"/>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8" name="Google Shape;868;p24"/>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69" name="Google Shape;869;p24"/>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0" name="Google Shape;870;p24"/>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1" name="Google Shape;871;p24"/>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2" name="Google Shape;872;p24"/>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3" name="Google Shape;873;p24"/>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4" name="Google Shape;874;p24"/>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5" name="Google Shape;875;p24"/>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6" name="Google Shape;876;p24"/>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7" name="Google Shape;877;p24"/>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8" name="Google Shape;878;p24"/>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79" name="Google Shape;879;p24"/>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0" name="Google Shape;880;p24"/>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1" name="Google Shape;881;p24"/>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2" name="Google Shape;882;p24"/>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3" name="Google Shape;883;p24"/>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4" name="Google Shape;884;p24"/>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5" name="Google Shape;885;p24"/>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6" name="Google Shape;886;p24"/>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7" name="Google Shape;887;p24"/>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8" name="Google Shape;888;p24"/>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89" name="Google Shape;889;p24"/>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0" name="Google Shape;890;p24"/>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1" name="Google Shape;891;p24"/>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2" name="Google Shape;892;p24"/>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3" name="Google Shape;893;p24"/>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4" name="Google Shape;894;p24"/>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5" name="Google Shape;895;p24"/>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6" name="Google Shape;896;p24"/>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7" name="Google Shape;897;p24"/>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8" name="Google Shape;898;p24"/>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899" name="Google Shape;899;p24"/>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0" name="Google Shape;900;p24"/>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1" name="Google Shape;901;p24"/>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2" name="Google Shape;902;p24"/>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3" name="Google Shape;903;p24"/>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4" name="Google Shape;904;p24"/>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5" name="Google Shape;905;p24"/>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6" name="Google Shape;906;p24"/>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7" name="Google Shape;907;p24"/>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8" name="Google Shape;908;p24"/>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09" name="Google Shape;909;p24"/>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0" name="Google Shape;910;p24"/>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1" name="Google Shape;911;p24"/>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2" name="Google Shape;912;p24"/>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3" name="Google Shape;913;p24"/>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4" name="Google Shape;914;p24"/>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5" name="Google Shape;915;p24"/>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6" name="Google Shape;916;p24"/>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7" name="Google Shape;917;p24"/>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8" name="Google Shape;918;p24"/>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19" name="Google Shape;919;p24"/>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20" name="Google Shape;920;p24"/>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21" name="Google Shape;921;p24"/>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922" name="Google Shape;922;p24"/>
          <p:cNvGrpSpPr/>
          <p:nvPr/>
        </p:nvGrpSpPr>
        <p:grpSpPr>
          <a:xfrm>
            <a:off x="-1647868" y="-1398217"/>
            <a:ext cx="15813663" cy="9367329"/>
            <a:chOff x="-1235901" y="-1124863"/>
            <a:chExt cx="11860247" cy="7025497"/>
          </a:xfrm>
        </p:grpSpPr>
        <p:grpSp>
          <p:nvGrpSpPr>
            <p:cNvPr id="923" name="Google Shape;923;p24"/>
            <p:cNvGrpSpPr/>
            <p:nvPr/>
          </p:nvGrpSpPr>
          <p:grpSpPr>
            <a:xfrm>
              <a:off x="-1235901" y="-1124863"/>
              <a:ext cx="11860247" cy="7025497"/>
              <a:chOff x="-1235901" y="-1124863"/>
              <a:chExt cx="11860247" cy="7025497"/>
            </a:xfrm>
          </p:grpSpPr>
          <p:sp>
            <p:nvSpPr>
              <p:cNvPr id="924" name="Google Shape;924;p24"/>
              <p:cNvSpPr/>
              <p:nvPr/>
            </p:nvSpPr>
            <p:spPr>
              <a:xfrm flipH="1" rot="10800000">
                <a:off x="6798550" y="-1124863"/>
                <a:ext cx="3825796" cy="6247714"/>
              </a:xfrm>
              <a:custGeom>
                <a:rect b="b" l="l" r="r" t="t"/>
                <a:pathLst>
                  <a:path extrusionOk="0" h="158200" w="96874">
                    <a:moveTo>
                      <a:pt x="56285" y="1"/>
                    </a:moveTo>
                    <a:cubicBezTo>
                      <a:pt x="55176" y="1"/>
                      <a:pt x="54067" y="160"/>
                      <a:pt x="52973" y="509"/>
                    </a:cubicBezTo>
                    <a:cubicBezTo>
                      <a:pt x="49153" y="1719"/>
                      <a:pt x="46097" y="4552"/>
                      <a:pt x="42293" y="5858"/>
                    </a:cubicBezTo>
                    <a:cubicBezTo>
                      <a:pt x="38664" y="7099"/>
                      <a:pt x="35639" y="9519"/>
                      <a:pt x="34573" y="13355"/>
                    </a:cubicBezTo>
                    <a:cubicBezTo>
                      <a:pt x="33474" y="17398"/>
                      <a:pt x="35003" y="22014"/>
                      <a:pt x="38297" y="24592"/>
                    </a:cubicBezTo>
                    <a:cubicBezTo>
                      <a:pt x="40255" y="26105"/>
                      <a:pt x="42722" y="26948"/>
                      <a:pt x="44426" y="28715"/>
                    </a:cubicBezTo>
                    <a:cubicBezTo>
                      <a:pt x="46431" y="30864"/>
                      <a:pt x="47052" y="33968"/>
                      <a:pt x="46017" y="36706"/>
                    </a:cubicBezTo>
                    <a:cubicBezTo>
                      <a:pt x="44983" y="39380"/>
                      <a:pt x="42388" y="41942"/>
                      <a:pt x="43439" y="44601"/>
                    </a:cubicBezTo>
                    <a:cubicBezTo>
                      <a:pt x="44473" y="47259"/>
                      <a:pt x="48294" y="47482"/>
                      <a:pt x="50172" y="49647"/>
                    </a:cubicBezTo>
                    <a:cubicBezTo>
                      <a:pt x="52002" y="51748"/>
                      <a:pt x="51413" y="55122"/>
                      <a:pt x="49726" y="57335"/>
                    </a:cubicBezTo>
                    <a:cubicBezTo>
                      <a:pt x="48039" y="59547"/>
                      <a:pt x="45524" y="60932"/>
                      <a:pt x="43232" y="62508"/>
                    </a:cubicBezTo>
                    <a:cubicBezTo>
                      <a:pt x="39650" y="64991"/>
                      <a:pt x="36403" y="68174"/>
                      <a:pt x="34684" y="72186"/>
                    </a:cubicBezTo>
                    <a:cubicBezTo>
                      <a:pt x="32949" y="76181"/>
                      <a:pt x="32933" y="81099"/>
                      <a:pt x="35385" y="84713"/>
                    </a:cubicBezTo>
                    <a:cubicBezTo>
                      <a:pt x="37693" y="88119"/>
                      <a:pt x="41783" y="89965"/>
                      <a:pt x="44203" y="93292"/>
                    </a:cubicBezTo>
                    <a:cubicBezTo>
                      <a:pt x="46431" y="96428"/>
                      <a:pt x="46957" y="100487"/>
                      <a:pt x="45588" y="104084"/>
                    </a:cubicBezTo>
                    <a:cubicBezTo>
                      <a:pt x="43518" y="109369"/>
                      <a:pt x="37836" y="112473"/>
                      <a:pt x="35464" y="117614"/>
                    </a:cubicBezTo>
                    <a:cubicBezTo>
                      <a:pt x="33061" y="122883"/>
                      <a:pt x="34207" y="129982"/>
                      <a:pt x="29750" y="133659"/>
                    </a:cubicBezTo>
                    <a:cubicBezTo>
                      <a:pt x="27774" y="135289"/>
                      <a:pt x="25380" y="135707"/>
                      <a:pt x="22823" y="135707"/>
                    </a:cubicBezTo>
                    <a:cubicBezTo>
                      <a:pt x="20120" y="135707"/>
                      <a:pt x="17234" y="135240"/>
                      <a:pt x="14465" y="135240"/>
                    </a:cubicBezTo>
                    <a:cubicBezTo>
                      <a:pt x="13713" y="135240"/>
                      <a:pt x="12970" y="135274"/>
                      <a:pt x="12241" y="135362"/>
                    </a:cubicBezTo>
                    <a:cubicBezTo>
                      <a:pt x="7625" y="135919"/>
                      <a:pt x="3295" y="139007"/>
                      <a:pt x="1640" y="143368"/>
                    </a:cubicBezTo>
                    <a:cubicBezTo>
                      <a:pt x="0" y="147730"/>
                      <a:pt x="1369" y="153142"/>
                      <a:pt x="5141" y="155879"/>
                    </a:cubicBezTo>
                    <a:cubicBezTo>
                      <a:pt x="7656" y="157705"/>
                      <a:pt x="10780" y="158200"/>
                      <a:pt x="13964" y="158200"/>
                    </a:cubicBezTo>
                    <a:cubicBezTo>
                      <a:pt x="15557" y="158200"/>
                      <a:pt x="17164" y="158076"/>
                      <a:pt x="18719" y="157933"/>
                    </a:cubicBezTo>
                    <a:cubicBezTo>
                      <a:pt x="37454" y="156198"/>
                      <a:pt x="56173" y="153699"/>
                      <a:pt x="74414" y="149099"/>
                    </a:cubicBezTo>
                    <a:cubicBezTo>
                      <a:pt x="81625" y="147284"/>
                      <a:pt x="89361" y="144705"/>
                      <a:pt x="93420" y="138482"/>
                    </a:cubicBezTo>
                    <a:cubicBezTo>
                      <a:pt x="96523" y="133722"/>
                      <a:pt x="96874" y="127721"/>
                      <a:pt x="96842" y="122039"/>
                    </a:cubicBezTo>
                    <a:cubicBezTo>
                      <a:pt x="96730" y="98115"/>
                      <a:pt x="91860" y="74478"/>
                      <a:pt x="87371" y="50984"/>
                    </a:cubicBezTo>
                    <a:cubicBezTo>
                      <a:pt x="84283" y="34859"/>
                      <a:pt x="80797" y="17621"/>
                      <a:pt x="69034" y="6176"/>
                    </a:cubicBezTo>
                    <a:cubicBezTo>
                      <a:pt x="65589" y="2808"/>
                      <a:pt x="60940" y="1"/>
                      <a:pt x="56285"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25" name="Google Shape;925;p24"/>
              <p:cNvSpPr/>
              <p:nvPr/>
            </p:nvSpPr>
            <p:spPr>
              <a:xfrm>
                <a:off x="-1235901" y="3224"/>
                <a:ext cx="3392676" cy="5897410"/>
              </a:xfrm>
              <a:custGeom>
                <a:rect b="b" l="l" r="r" t="t"/>
                <a:pathLst>
                  <a:path extrusionOk="0" h="145678" w="83806">
                    <a:moveTo>
                      <a:pt x="20595" y="1"/>
                    </a:moveTo>
                    <a:cubicBezTo>
                      <a:pt x="17104" y="1"/>
                      <a:pt x="14227" y="2678"/>
                      <a:pt x="13737" y="6062"/>
                    </a:cubicBezTo>
                    <a:cubicBezTo>
                      <a:pt x="13069" y="10471"/>
                      <a:pt x="11859" y="14053"/>
                      <a:pt x="10028" y="18191"/>
                    </a:cubicBezTo>
                    <a:cubicBezTo>
                      <a:pt x="1178" y="38247"/>
                      <a:pt x="0" y="60818"/>
                      <a:pt x="876" y="82704"/>
                    </a:cubicBezTo>
                    <a:cubicBezTo>
                      <a:pt x="1385" y="95407"/>
                      <a:pt x="2547" y="108125"/>
                      <a:pt x="5364" y="120508"/>
                    </a:cubicBezTo>
                    <a:cubicBezTo>
                      <a:pt x="7195" y="128499"/>
                      <a:pt x="10140" y="136967"/>
                      <a:pt x="16968" y="141488"/>
                    </a:cubicBezTo>
                    <a:cubicBezTo>
                      <a:pt x="22014" y="144830"/>
                      <a:pt x="28349" y="145467"/>
                      <a:pt x="34414" y="145626"/>
                    </a:cubicBezTo>
                    <a:cubicBezTo>
                      <a:pt x="35669" y="145660"/>
                      <a:pt x="36926" y="145677"/>
                      <a:pt x="38184" y="145677"/>
                    </a:cubicBezTo>
                    <a:cubicBezTo>
                      <a:pt x="50605" y="145677"/>
                      <a:pt x="63132" y="143957"/>
                      <a:pt x="74478" y="138957"/>
                    </a:cubicBezTo>
                    <a:cubicBezTo>
                      <a:pt x="78967" y="136967"/>
                      <a:pt x="83806" y="133561"/>
                      <a:pt x="83790" y="128658"/>
                    </a:cubicBezTo>
                    <a:cubicBezTo>
                      <a:pt x="83774" y="124854"/>
                      <a:pt x="80590" y="121623"/>
                      <a:pt x="76961" y="120445"/>
                    </a:cubicBezTo>
                    <a:cubicBezTo>
                      <a:pt x="75376" y="119928"/>
                      <a:pt x="73730" y="119727"/>
                      <a:pt x="72067" y="119727"/>
                    </a:cubicBezTo>
                    <a:cubicBezTo>
                      <a:pt x="69939" y="119727"/>
                      <a:pt x="67783" y="120057"/>
                      <a:pt x="65692" y="120477"/>
                    </a:cubicBezTo>
                    <a:cubicBezTo>
                      <a:pt x="63784" y="120866"/>
                      <a:pt x="61888" y="121317"/>
                      <a:pt x="59961" y="121317"/>
                    </a:cubicBezTo>
                    <a:cubicBezTo>
                      <a:pt x="59686" y="121317"/>
                      <a:pt x="59410" y="121308"/>
                      <a:pt x="59134" y="121288"/>
                    </a:cubicBezTo>
                    <a:cubicBezTo>
                      <a:pt x="56937" y="121145"/>
                      <a:pt x="54661" y="120190"/>
                      <a:pt x="53515" y="118312"/>
                    </a:cubicBezTo>
                    <a:cubicBezTo>
                      <a:pt x="51668" y="115287"/>
                      <a:pt x="53372" y="111451"/>
                      <a:pt x="54629" y="108125"/>
                    </a:cubicBezTo>
                    <a:cubicBezTo>
                      <a:pt x="55871" y="104782"/>
                      <a:pt x="56109" y="100134"/>
                      <a:pt x="52910" y="98622"/>
                    </a:cubicBezTo>
                    <a:cubicBezTo>
                      <a:pt x="50936" y="97699"/>
                      <a:pt x="48342" y="98415"/>
                      <a:pt x="46670" y="97014"/>
                    </a:cubicBezTo>
                    <a:cubicBezTo>
                      <a:pt x="46018" y="96425"/>
                      <a:pt x="45588" y="95645"/>
                      <a:pt x="45429" y="94786"/>
                    </a:cubicBezTo>
                    <a:cubicBezTo>
                      <a:pt x="44633" y="91236"/>
                      <a:pt x="47211" y="87909"/>
                      <a:pt x="49472" y="85060"/>
                    </a:cubicBezTo>
                    <a:cubicBezTo>
                      <a:pt x="51716" y="82211"/>
                      <a:pt x="53913" y="78423"/>
                      <a:pt x="52353" y="75144"/>
                    </a:cubicBezTo>
                    <a:cubicBezTo>
                      <a:pt x="51095" y="72485"/>
                      <a:pt x="47880" y="71403"/>
                      <a:pt x="44967" y="71196"/>
                    </a:cubicBezTo>
                    <a:cubicBezTo>
                      <a:pt x="44203" y="71146"/>
                      <a:pt x="43435" y="71138"/>
                      <a:pt x="42666" y="71138"/>
                    </a:cubicBezTo>
                    <a:cubicBezTo>
                      <a:pt x="42256" y="71138"/>
                      <a:pt x="41846" y="71140"/>
                      <a:pt x="41437" y="71140"/>
                    </a:cubicBezTo>
                    <a:cubicBezTo>
                      <a:pt x="39672" y="71140"/>
                      <a:pt x="37919" y="71094"/>
                      <a:pt x="36228" y="70607"/>
                    </a:cubicBezTo>
                    <a:cubicBezTo>
                      <a:pt x="32281" y="69461"/>
                      <a:pt x="29288" y="65959"/>
                      <a:pt x="28079" y="62044"/>
                    </a:cubicBezTo>
                    <a:cubicBezTo>
                      <a:pt x="26885" y="58112"/>
                      <a:pt x="27299" y="53830"/>
                      <a:pt x="28524" y="49915"/>
                    </a:cubicBezTo>
                    <a:cubicBezTo>
                      <a:pt x="29861" y="45649"/>
                      <a:pt x="32122" y="41733"/>
                      <a:pt x="35130" y="38422"/>
                    </a:cubicBezTo>
                    <a:cubicBezTo>
                      <a:pt x="37183" y="36194"/>
                      <a:pt x="39603" y="34204"/>
                      <a:pt x="40956" y="31498"/>
                    </a:cubicBezTo>
                    <a:cubicBezTo>
                      <a:pt x="42325" y="28792"/>
                      <a:pt x="42245" y="25004"/>
                      <a:pt x="39794" y="23237"/>
                    </a:cubicBezTo>
                    <a:cubicBezTo>
                      <a:pt x="37168" y="21343"/>
                      <a:pt x="33188" y="22584"/>
                      <a:pt x="30514" y="20754"/>
                    </a:cubicBezTo>
                    <a:cubicBezTo>
                      <a:pt x="28381" y="19289"/>
                      <a:pt x="27824" y="16345"/>
                      <a:pt x="27935" y="13750"/>
                    </a:cubicBezTo>
                    <a:cubicBezTo>
                      <a:pt x="28047" y="11140"/>
                      <a:pt x="28620" y="8497"/>
                      <a:pt x="27983" y="5967"/>
                    </a:cubicBezTo>
                    <a:cubicBezTo>
                      <a:pt x="27187" y="2799"/>
                      <a:pt x="24274" y="204"/>
                      <a:pt x="21011" y="13"/>
                    </a:cubicBezTo>
                    <a:cubicBezTo>
                      <a:pt x="20872" y="5"/>
                      <a:pt x="20733" y="1"/>
                      <a:pt x="20595" y="1"/>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26" name="Google Shape;926;p24"/>
              <p:cNvSpPr/>
              <p:nvPr/>
            </p:nvSpPr>
            <p:spPr>
              <a:xfrm>
                <a:off x="-1113601" y="1532810"/>
                <a:ext cx="1789988" cy="4161840"/>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lt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927" name="Google Shape;927;p24"/>
            <p:cNvSpPr/>
            <p:nvPr/>
          </p:nvSpPr>
          <p:spPr>
            <a:xfrm flipH="1" rot="10800000">
              <a:off x="6848467" y="-732329"/>
              <a:ext cx="2841693" cy="340197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928" name="Google Shape;928;p24"/>
          <p:cNvSpPr txBox="1"/>
          <p:nvPr>
            <p:ph type="ctrTitle"/>
          </p:nvPr>
        </p:nvSpPr>
        <p:spPr>
          <a:xfrm>
            <a:off x="2557600" y="1565573"/>
            <a:ext cx="7077200" cy="23032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5500"/>
              <a:buNone/>
              <a:defRPr sz="73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929" name="Google Shape;929;p24"/>
          <p:cNvSpPr txBox="1"/>
          <p:nvPr>
            <p:ph idx="1" type="subTitle"/>
          </p:nvPr>
        </p:nvSpPr>
        <p:spPr>
          <a:xfrm>
            <a:off x="2557600" y="3768673"/>
            <a:ext cx="7077200" cy="618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400"/>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30" name="Shape 930"/>
        <p:cNvGrpSpPr/>
        <p:nvPr/>
      </p:nvGrpSpPr>
      <p:grpSpPr>
        <a:xfrm>
          <a:off x="0" y="0"/>
          <a:ext cx="0" cy="0"/>
          <a:chOff x="0" y="0"/>
          <a:chExt cx="0" cy="0"/>
        </a:xfrm>
      </p:grpSpPr>
      <p:grpSp>
        <p:nvGrpSpPr>
          <p:cNvPr id="931" name="Google Shape;931;p25"/>
          <p:cNvGrpSpPr/>
          <p:nvPr/>
        </p:nvGrpSpPr>
        <p:grpSpPr>
          <a:xfrm>
            <a:off x="-1194759" y="-1827599"/>
            <a:ext cx="14581517" cy="11346345"/>
            <a:chOff x="-896069" y="-1370700"/>
            <a:chExt cx="10936138" cy="8509759"/>
          </a:xfrm>
        </p:grpSpPr>
        <p:grpSp>
          <p:nvGrpSpPr>
            <p:cNvPr id="932" name="Google Shape;932;p25"/>
            <p:cNvGrpSpPr/>
            <p:nvPr/>
          </p:nvGrpSpPr>
          <p:grpSpPr>
            <a:xfrm>
              <a:off x="722367" y="3042611"/>
              <a:ext cx="1816075" cy="1816195"/>
              <a:chOff x="1345541" y="2876909"/>
              <a:chExt cx="1348737" cy="1348826"/>
            </a:xfrm>
          </p:grpSpPr>
          <p:sp>
            <p:nvSpPr>
              <p:cNvPr id="933" name="Google Shape;933;p25"/>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4" name="Google Shape;934;p25"/>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5" name="Google Shape;935;p25"/>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6" name="Google Shape;936;p25"/>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7" name="Google Shape;937;p25"/>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8" name="Google Shape;938;p25"/>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39" name="Google Shape;939;p25"/>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0" name="Google Shape;940;p25"/>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1" name="Google Shape;941;p25"/>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2" name="Google Shape;942;p25"/>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3" name="Google Shape;943;p25"/>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4" name="Google Shape;944;p25"/>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5" name="Google Shape;945;p25"/>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6" name="Google Shape;946;p25"/>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7" name="Google Shape;947;p25"/>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8" name="Google Shape;948;p25"/>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49" name="Google Shape;949;p25"/>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0" name="Google Shape;950;p25"/>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1" name="Google Shape;951;p25"/>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2" name="Google Shape;952;p25"/>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3" name="Google Shape;953;p25"/>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4" name="Google Shape;954;p25"/>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5" name="Google Shape;955;p25"/>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6" name="Google Shape;956;p25"/>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7" name="Google Shape;957;p25"/>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8" name="Google Shape;958;p25"/>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59" name="Google Shape;959;p25"/>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0" name="Google Shape;960;p25"/>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1" name="Google Shape;961;p25"/>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2" name="Google Shape;962;p25"/>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3" name="Google Shape;963;p25"/>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4" name="Google Shape;964;p25"/>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5" name="Google Shape;965;p25"/>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6" name="Google Shape;966;p25"/>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7" name="Google Shape;967;p25"/>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8" name="Google Shape;968;p25"/>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69" name="Google Shape;969;p25"/>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0" name="Google Shape;970;p25"/>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1" name="Google Shape;971;p25"/>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2" name="Google Shape;972;p25"/>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3" name="Google Shape;973;p25"/>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4" name="Google Shape;974;p25"/>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5" name="Google Shape;975;p25"/>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6" name="Google Shape;976;p25"/>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7" name="Google Shape;977;p25"/>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8" name="Google Shape;978;p25"/>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79" name="Google Shape;979;p25"/>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0" name="Google Shape;980;p25"/>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1" name="Google Shape;981;p25"/>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2" name="Google Shape;982;p25"/>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3" name="Google Shape;983;p25"/>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4" name="Google Shape;984;p25"/>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5" name="Google Shape;985;p25"/>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6" name="Google Shape;986;p25"/>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7" name="Google Shape;987;p25"/>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8" name="Google Shape;988;p25"/>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89" name="Google Shape;989;p25"/>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0" name="Google Shape;990;p25"/>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1" name="Google Shape;991;p25"/>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2" name="Google Shape;992;p25"/>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3" name="Google Shape;993;p25"/>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4" name="Google Shape;994;p25"/>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5" name="Google Shape;995;p25"/>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6" name="Google Shape;996;p25"/>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7" name="Google Shape;997;p25"/>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8" name="Google Shape;998;p25"/>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999" name="Google Shape;999;p25"/>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0" name="Google Shape;1000;p25"/>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1" name="Google Shape;1001;p25"/>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2" name="Google Shape;1002;p25"/>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3" name="Google Shape;1003;p25"/>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4" name="Google Shape;1004;p25"/>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5" name="Google Shape;1005;p25"/>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6" name="Google Shape;1006;p25"/>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7" name="Google Shape;1007;p25"/>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8" name="Google Shape;1008;p25"/>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09" name="Google Shape;1009;p25"/>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0" name="Google Shape;1010;p25"/>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1" name="Google Shape;1011;p25"/>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2" name="Google Shape;1012;p25"/>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3" name="Google Shape;1013;p25"/>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4" name="Google Shape;1014;p25"/>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5" name="Google Shape;1015;p25"/>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6" name="Google Shape;1016;p25"/>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7" name="Google Shape;1017;p25"/>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8" name="Google Shape;1018;p25"/>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19" name="Google Shape;1019;p25"/>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0" name="Google Shape;1020;p25"/>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1" name="Google Shape;1021;p25"/>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2" name="Google Shape;1022;p25"/>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3" name="Google Shape;1023;p25"/>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4" name="Google Shape;1024;p25"/>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5" name="Google Shape;1025;p25"/>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6" name="Google Shape;1026;p25"/>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7" name="Google Shape;1027;p25"/>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8" name="Google Shape;1028;p25"/>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29" name="Google Shape;1029;p25"/>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0" name="Google Shape;1030;p25"/>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1" name="Google Shape;1031;p25"/>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2" name="Google Shape;1032;p25"/>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3" name="Google Shape;1033;p25"/>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4" name="Google Shape;1034;p25"/>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5" name="Google Shape;1035;p25"/>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6" name="Google Shape;1036;p25"/>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7" name="Google Shape;1037;p25"/>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8" name="Google Shape;1038;p25"/>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39" name="Google Shape;1039;p25"/>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0" name="Google Shape;1040;p25"/>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1" name="Google Shape;1041;p25"/>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2" name="Google Shape;1042;p25"/>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3" name="Google Shape;1043;p25"/>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4" name="Google Shape;1044;p25"/>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5" name="Google Shape;1045;p25"/>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6" name="Google Shape;1046;p25"/>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7" name="Google Shape;1047;p25"/>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8" name="Google Shape;1048;p25"/>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49" name="Google Shape;1049;p25"/>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0" name="Google Shape;1050;p25"/>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1" name="Google Shape;1051;p25"/>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2" name="Google Shape;1052;p25"/>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3" name="Google Shape;1053;p25"/>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4" name="Google Shape;1054;p25"/>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5" name="Google Shape;1055;p25"/>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6" name="Google Shape;1056;p25"/>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7" name="Google Shape;1057;p25"/>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8" name="Google Shape;1058;p25"/>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59" name="Google Shape;1059;p25"/>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0" name="Google Shape;1060;p25"/>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1" name="Google Shape;1061;p25"/>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2" name="Google Shape;1062;p25"/>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3" name="Google Shape;1063;p25"/>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4" name="Google Shape;1064;p25"/>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5" name="Google Shape;1065;p25"/>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6" name="Google Shape;1066;p25"/>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7" name="Google Shape;1067;p25"/>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8" name="Google Shape;1068;p25"/>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69" name="Google Shape;1069;p25"/>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0" name="Google Shape;1070;p25"/>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1" name="Google Shape;1071;p25"/>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2" name="Google Shape;1072;p25"/>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3" name="Google Shape;1073;p25"/>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4" name="Google Shape;1074;p25"/>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5" name="Google Shape;1075;p25"/>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6" name="Google Shape;1076;p25"/>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7" name="Google Shape;1077;p25"/>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8" name="Google Shape;1078;p25"/>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79" name="Google Shape;1079;p25"/>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0" name="Google Shape;1080;p25"/>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1" name="Google Shape;1081;p25"/>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2" name="Google Shape;1082;p25"/>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3" name="Google Shape;1083;p25"/>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4" name="Google Shape;1084;p25"/>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5" name="Google Shape;1085;p25"/>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6" name="Google Shape;1086;p25"/>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7" name="Google Shape;1087;p25"/>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8" name="Google Shape;1088;p25"/>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89" name="Google Shape;1089;p25"/>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0" name="Google Shape;1090;p25"/>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1" name="Google Shape;1091;p25"/>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2" name="Google Shape;1092;p25"/>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3" name="Google Shape;1093;p25"/>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4" name="Google Shape;1094;p25"/>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5" name="Google Shape;1095;p25"/>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6" name="Google Shape;1096;p25"/>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7" name="Google Shape;1097;p25"/>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8" name="Google Shape;1098;p25"/>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099" name="Google Shape;1099;p25"/>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0" name="Google Shape;1100;p25"/>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1" name="Google Shape;1101;p25"/>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2" name="Google Shape;1102;p25"/>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3" name="Google Shape;1103;p25"/>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4" name="Google Shape;1104;p25"/>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5" name="Google Shape;1105;p25"/>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6" name="Google Shape;1106;p25"/>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7" name="Google Shape;1107;p25"/>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8" name="Google Shape;1108;p25"/>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09" name="Google Shape;1109;p25"/>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0" name="Google Shape;1110;p25"/>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1" name="Google Shape;1111;p25"/>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2" name="Google Shape;1112;p25"/>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3" name="Google Shape;1113;p25"/>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4" name="Google Shape;1114;p25"/>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5" name="Google Shape;1115;p25"/>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6" name="Google Shape;1116;p25"/>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7" name="Google Shape;1117;p25"/>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8" name="Google Shape;1118;p25"/>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19" name="Google Shape;1119;p25"/>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0" name="Google Shape;1120;p25"/>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1" name="Google Shape;1121;p25"/>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2" name="Google Shape;1122;p25"/>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3" name="Google Shape;1123;p25"/>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4" name="Google Shape;1124;p25"/>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5" name="Google Shape;1125;p25"/>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6" name="Google Shape;1126;p25"/>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7" name="Google Shape;1127;p25"/>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8" name="Google Shape;1128;p25"/>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29" name="Google Shape;1129;p25"/>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0" name="Google Shape;1130;p25"/>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1" name="Google Shape;1131;p25"/>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2" name="Google Shape;1132;p25"/>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3" name="Google Shape;1133;p25"/>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4" name="Google Shape;1134;p25"/>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5" name="Google Shape;1135;p25"/>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6" name="Google Shape;1136;p25"/>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7" name="Google Shape;1137;p25"/>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8" name="Google Shape;1138;p25"/>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39" name="Google Shape;1139;p25"/>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0" name="Google Shape;1140;p25"/>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1" name="Google Shape;1141;p25"/>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2" name="Google Shape;1142;p25"/>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3" name="Google Shape;1143;p25"/>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4" name="Google Shape;1144;p25"/>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5" name="Google Shape;1145;p25"/>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6" name="Google Shape;1146;p25"/>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7" name="Google Shape;1147;p25"/>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8" name="Google Shape;1148;p25"/>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49" name="Google Shape;1149;p25"/>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0" name="Google Shape;1150;p25"/>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1" name="Google Shape;1151;p25"/>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2" name="Google Shape;1152;p25"/>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3" name="Google Shape;1153;p25"/>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4" name="Google Shape;1154;p25"/>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5" name="Google Shape;1155;p25"/>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6" name="Google Shape;1156;p25"/>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7" name="Google Shape;1157;p25"/>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8" name="Google Shape;1158;p25"/>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59" name="Google Shape;1159;p25"/>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0" name="Google Shape;1160;p25"/>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1" name="Google Shape;1161;p25"/>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2" name="Google Shape;1162;p25"/>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3" name="Google Shape;1163;p25"/>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4" name="Google Shape;1164;p25"/>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5" name="Google Shape;1165;p25"/>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6" name="Google Shape;1166;p25"/>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7" name="Google Shape;1167;p25"/>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8" name="Google Shape;1168;p25"/>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69" name="Google Shape;1169;p25"/>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0" name="Google Shape;1170;p25"/>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1" name="Google Shape;1171;p25"/>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2" name="Google Shape;1172;p25"/>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3" name="Google Shape;1173;p25"/>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4" name="Google Shape;1174;p25"/>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5" name="Google Shape;1175;p25"/>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6" name="Google Shape;1176;p25"/>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7" name="Google Shape;1177;p25"/>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8" name="Google Shape;1178;p25"/>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79" name="Google Shape;1179;p25"/>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0" name="Google Shape;1180;p25"/>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1" name="Google Shape;1181;p25"/>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2" name="Google Shape;1182;p25"/>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3" name="Google Shape;1183;p25"/>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4" name="Google Shape;1184;p25"/>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5" name="Google Shape;1185;p25"/>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6" name="Google Shape;1186;p25"/>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7" name="Google Shape;1187;p25"/>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8" name="Google Shape;1188;p25"/>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89" name="Google Shape;1189;p25"/>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0" name="Google Shape;1190;p25"/>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1" name="Google Shape;1191;p25"/>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2" name="Google Shape;1192;p25"/>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3" name="Google Shape;1193;p25"/>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4" name="Google Shape;1194;p25"/>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5" name="Google Shape;1195;p25"/>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6" name="Google Shape;1196;p25"/>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7" name="Google Shape;1197;p25"/>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8" name="Google Shape;1198;p25"/>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199" name="Google Shape;1199;p25"/>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0" name="Google Shape;1200;p25"/>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1" name="Google Shape;1201;p25"/>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2" name="Google Shape;1202;p25"/>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3" name="Google Shape;1203;p25"/>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4" name="Google Shape;1204;p25"/>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5" name="Google Shape;1205;p25"/>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6" name="Google Shape;1206;p25"/>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7" name="Google Shape;1207;p25"/>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8" name="Google Shape;1208;p25"/>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09" name="Google Shape;1209;p25"/>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0" name="Google Shape;1210;p25"/>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1" name="Google Shape;1211;p25"/>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2" name="Google Shape;1212;p25"/>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3" name="Google Shape;1213;p25"/>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4" name="Google Shape;1214;p25"/>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5" name="Google Shape;1215;p25"/>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6" name="Google Shape;1216;p25"/>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7" name="Google Shape;1217;p25"/>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8" name="Google Shape;1218;p25"/>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19" name="Google Shape;1219;p25"/>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0" name="Google Shape;1220;p25"/>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1" name="Google Shape;1221;p25"/>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2" name="Google Shape;1222;p25"/>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3" name="Google Shape;1223;p25"/>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4" name="Google Shape;1224;p25"/>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5" name="Google Shape;1225;p25"/>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6" name="Google Shape;1226;p25"/>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7" name="Google Shape;1227;p25"/>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8" name="Google Shape;1228;p25"/>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29" name="Google Shape;1229;p25"/>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0" name="Google Shape;1230;p25"/>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1" name="Google Shape;1231;p25"/>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2" name="Google Shape;1232;p25"/>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3" name="Google Shape;1233;p25"/>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4" name="Google Shape;1234;p25"/>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5" name="Google Shape;1235;p25"/>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6" name="Google Shape;1236;p25"/>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7" name="Google Shape;1237;p25"/>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8" name="Google Shape;1238;p25"/>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39" name="Google Shape;1239;p25"/>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0" name="Google Shape;1240;p25"/>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1" name="Google Shape;1241;p25"/>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2" name="Google Shape;1242;p25"/>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3" name="Google Shape;1243;p25"/>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4" name="Google Shape;1244;p25"/>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5" name="Google Shape;1245;p25"/>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6" name="Google Shape;1246;p25"/>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7" name="Google Shape;1247;p25"/>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8" name="Google Shape;1248;p25"/>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49" name="Google Shape;1249;p25"/>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0" name="Google Shape;1250;p25"/>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1" name="Google Shape;1251;p25"/>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2" name="Google Shape;1252;p25"/>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3" name="Google Shape;1253;p25"/>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4" name="Google Shape;1254;p25"/>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5" name="Google Shape;1255;p25"/>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6" name="Google Shape;1256;p25"/>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7" name="Google Shape;1257;p25"/>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8" name="Google Shape;1258;p25"/>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59" name="Google Shape;1259;p25"/>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0" name="Google Shape;1260;p25"/>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1" name="Google Shape;1261;p25"/>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2" name="Google Shape;1262;p25"/>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3" name="Google Shape;1263;p25"/>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4" name="Google Shape;1264;p25"/>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5" name="Google Shape;1265;p25"/>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6" name="Google Shape;1266;p25"/>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7" name="Google Shape;1267;p25"/>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8" name="Google Shape;1268;p25"/>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69" name="Google Shape;1269;p25"/>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0" name="Google Shape;1270;p25"/>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1" name="Google Shape;1271;p25"/>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2" name="Google Shape;1272;p25"/>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3" name="Google Shape;1273;p25"/>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4" name="Google Shape;1274;p25"/>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5" name="Google Shape;1275;p25"/>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6" name="Google Shape;1276;p25"/>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7" name="Google Shape;1277;p25"/>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8" name="Google Shape;1278;p25"/>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79" name="Google Shape;1279;p25"/>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0" name="Google Shape;1280;p25"/>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1" name="Google Shape;1281;p25"/>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2" name="Google Shape;1282;p25"/>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3" name="Google Shape;1283;p25"/>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4" name="Google Shape;1284;p25"/>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5" name="Google Shape;1285;p25"/>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6" name="Google Shape;1286;p25"/>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7" name="Google Shape;1287;p25"/>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8" name="Google Shape;1288;p25"/>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89" name="Google Shape;1289;p25"/>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0" name="Google Shape;1290;p25"/>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1" name="Google Shape;1291;p25"/>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2" name="Google Shape;1292;p25"/>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3" name="Google Shape;1293;p25"/>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4" name="Google Shape;1294;p25"/>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5" name="Google Shape;1295;p25"/>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6" name="Google Shape;1296;p25"/>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7" name="Google Shape;1297;p25"/>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8" name="Google Shape;1298;p25"/>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299" name="Google Shape;1299;p25"/>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0" name="Google Shape;1300;p25"/>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1" name="Google Shape;1301;p25"/>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2" name="Google Shape;1302;p25"/>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3" name="Google Shape;1303;p25"/>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4" name="Google Shape;1304;p25"/>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5" name="Google Shape;1305;p25"/>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6" name="Google Shape;1306;p25"/>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7" name="Google Shape;1307;p25"/>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08" name="Google Shape;1308;p25"/>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309" name="Google Shape;1309;p25"/>
            <p:cNvGrpSpPr/>
            <p:nvPr/>
          </p:nvGrpSpPr>
          <p:grpSpPr>
            <a:xfrm>
              <a:off x="2840889" y="3392"/>
              <a:ext cx="2072016" cy="918766"/>
              <a:chOff x="5558750" y="1183008"/>
              <a:chExt cx="835659" cy="370515"/>
            </a:xfrm>
          </p:grpSpPr>
          <p:sp>
            <p:nvSpPr>
              <p:cNvPr id="1310" name="Google Shape;1310;p25"/>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1" name="Google Shape;1311;p25"/>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2" name="Google Shape;1312;p25"/>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3" name="Google Shape;1313;p25"/>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4" name="Google Shape;1314;p25"/>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5" name="Google Shape;1315;p25"/>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6" name="Google Shape;1316;p25"/>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7" name="Google Shape;1317;p25"/>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8" name="Google Shape;1318;p25"/>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19" name="Google Shape;1319;p25"/>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0" name="Google Shape;1320;p25"/>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1" name="Google Shape;1321;p25"/>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2" name="Google Shape;1322;p25"/>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3" name="Google Shape;1323;p25"/>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4" name="Google Shape;1324;p25"/>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5" name="Google Shape;1325;p25"/>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6" name="Google Shape;1326;p25"/>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7" name="Google Shape;1327;p25"/>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8" name="Google Shape;1328;p25"/>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29" name="Google Shape;1329;p25"/>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0" name="Google Shape;1330;p25"/>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1" name="Google Shape;1331;p25"/>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2" name="Google Shape;1332;p25"/>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3" name="Google Shape;1333;p25"/>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4" name="Google Shape;1334;p25"/>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335" name="Google Shape;1335;p25"/>
            <p:cNvGrpSpPr/>
            <p:nvPr/>
          </p:nvGrpSpPr>
          <p:grpSpPr>
            <a:xfrm>
              <a:off x="279524" y="-1370700"/>
              <a:ext cx="8325226" cy="7547087"/>
              <a:chOff x="279524" y="-1370700"/>
              <a:chExt cx="8325226" cy="7547087"/>
            </a:xfrm>
          </p:grpSpPr>
          <p:sp>
            <p:nvSpPr>
              <p:cNvPr id="1336" name="Google Shape;1336;p25"/>
              <p:cNvSpPr/>
              <p:nvPr/>
            </p:nvSpPr>
            <p:spPr>
              <a:xfrm rot="5400000">
                <a:off x="3165699" y="652376"/>
                <a:ext cx="2678741" cy="561054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7" name="Google Shape;1337;p25"/>
              <p:cNvSpPr/>
              <p:nvPr/>
            </p:nvSpPr>
            <p:spPr>
              <a:xfrm flipH="1">
                <a:off x="5762984" y="-928275"/>
                <a:ext cx="2841766"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8" name="Google Shape;1338;p25"/>
              <p:cNvSpPr/>
              <p:nvPr/>
            </p:nvSpPr>
            <p:spPr>
              <a:xfrm>
                <a:off x="279524" y="-1370700"/>
                <a:ext cx="2053625" cy="3666951"/>
              </a:xfrm>
              <a:custGeom>
                <a:rect b="b" l="l" r="r" t="t"/>
                <a:pathLst>
                  <a:path extrusionOk="0" h="114173" w="63941">
                    <a:moveTo>
                      <a:pt x="22723" y="0"/>
                    </a:moveTo>
                    <a:cubicBezTo>
                      <a:pt x="20175" y="0"/>
                      <a:pt x="17627" y="113"/>
                      <a:pt x="15090" y="336"/>
                    </a:cubicBezTo>
                    <a:cubicBezTo>
                      <a:pt x="11668" y="655"/>
                      <a:pt x="8103" y="1212"/>
                      <a:pt x="5301" y="3217"/>
                    </a:cubicBezTo>
                    <a:cubicBezTo>
                      <a:pt x="1" y="7006"/>
                      <a:pt x="1083" y="11813"/>
                      <a:pt x="4839" y="15760"/>
                    </a:cubicBezTo>
                    <a:cubicBezTo>
                      <a:pt x="8914" y="20026"/>
                      <a:pt x="11541" y="25295"/>
                      <a:pt x="10474" y="31375"/>
                    </a:cubicBezTo>
                    <a:cubicBezTo>
                      <a:pt x="9456" y="37201"/>
                      <a:pt x="5381" y="42597"/>
                      <a:pt x="6256" y="48439"/>
                    </a:cubicBezTo>
                    <a:cubicBezTo>
                      <a:pt x="6972" y="53214"/>
                      <a:pt x="10840" y="56827"/>
                      <a:pt x="13085" y="61109"/>
                    </a:cubicBezTo>
                    <a:cubicBezTo>
                      <a:pt x="18290" y="70914"/>
                      <a:pt x="14708" y="82789"/>
                      <a:pt x="14406" y="93867"/>
                    </a:cubicBezTo>
                    <a:cubicBezTo>
                      <a:pt x="14342" y="96414"/>
                      <a:pt x="14470" y="99008"/>
                      <a:pt x="15441" y="101364"/>
                    </a:cubicBezTo>
                    <a:cubicBezTo>
                      <a:pt x="16411" y="103704"/>
                      <a:pt x="18369" y="105757"/>
                      <a:pt x="20868" y="106267"/>
                    </a:cubicBezTo>
                    <a:cubicBezTo>
                      <a:pt x="21317" y="106356"/>
                      <a:pt x="21765" y="106395"/>
                      <a:pt x="22212" y="106395"/>
                    </a:cubicBezTo>
                    <a:cubicBezTo>
                      <a:pt x="24387" y="106395"/>
                      <a:pt x="26559" y="105493"/>
                      <a:pt x="28763" y="105216"/>
                    </a:cubicBezTo>
                    <a:cubicBezTo>
                      <a:pt x="29266" y="105154"/>
                      <a:pt x="29769" y="105123"/>
                      <a:pt x="30269" y="105123"/>
                    </a:cubicBezTo>
                    <a:cubicBezTo>
                      <a:pt x="33205" y="105123"/>
                      <a:pt x="36049" y="106186"/>
                      <a:pt x="38266" y="108145"/>
                    </a:cubicBezTo>
                    <a:cubicBezTo>
                      <a:pt x="40797" y="110405"/>
                      <a:pt x="42771" y="113939"/>
                      <a:pt x="46145" y="114162"/>
                    </a:cubicBezTo>
                    <a:cubicBezTo>
                      <a:pt x="46252" y="114169"/>
                      <a:pt x="46359" y="114173"/>
                      <a:pt x="46466" y="114173"/>
                    </a:cubicBezTo>
                    <a:cubicBezTo>
                      <a:pt x="47992" y="114173"/>
                      <a:pt x="49464" y="113447"/>
                      <a:pt x="50714" y="112554"/>
                    </a:cubicBezTo>
                    <a:cubicBezTo>
                      <a:pt x="54661" y="109689"/>
                      <a:pt x="57081" y="105168"/>
                      <a:pt x="57287" y="100298"/>
                    </a:cubicBezTo>
                    <a:cubicBezTo>
                      <a:pt x="57415" y="96271"/>
                      <a:pt x="56014" y="92371"/>
                      <a:pt x="54788" y="88535"/>
                    </a:cubicBezTo>
                    <a:cubicBezTo>
                      <a:pt x="52321" y="80878"/>
                      <a:pt x="50491" y="72554"/>
                      <a:pt x="52958" y="64913"/>
                    </a:cubicBezTo>
                    <a:cubicBezTo>
                      <a:pt x="54470" y="60297"/>
                      <a:pt x="57431" y="56318"/>
                      <a:pt x="59787" y="52084"/>
                    </a:cubicBezTo>
                    <a:cubicBezTo>
                      <a:pt x="62142" y="47834"/>
                      <a:pt x="63941" y="42915"/>
                      <a:pt x="62827" y="38188"/>
                    </a:cubicBezTo>
                    <a:cubicBezTo>
                      <a:pt x="62079" y="35052"/>
                      <a:pt x="60089" y="32251"/>
                      <a:pt x="59771" y="29051"/>
                    </a:cubicBezTo>
                    <a:cubicBezTo>
                      <a:pt x="59277" y="24212"/>
                      <a:pt x="62636" y="19533"/>
                      <a:pt x="61792" y="14757"/>
                    </a:cubicBezTo>
                    <a:cubicBezTo>
                      <a:pt x="60869" y="9537"/>
                      <a:pt x="55457" y="6496"/>
                      <a:pt x="50475" y="4729"/>
                    </a:cubicBezTo>
                    <a:cubicBezTo>
                      <a:pt x="41600" y="1546"/>
                      <a:pt x="32163" y="0"/>
                      <a:pt x="22723"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39" name="Google Shape;1339;p25"/>
              <p:cNvSpPr/>
              <p:nvPr/>
            </p:nvSpPr>
            <p:spPr>
              <a:xfrm flipH="1" rot="-5400000">
                <a:off x="2699957" y="3612848"/>
                <a:ext cx="1820251" cy="3306827"/>
              </a:xfrm>
              <a:custGeom>
                <a:rect b="b" l="l" r="r" t="t"/>
                <a:pathLst>
                  <a:path extrusionOk="0" h="58877" w="32409">
                    <a:moveTo>
                      <a:pt x="10540" y="0"/>
                    </a:moveTo>
                    <a:cubicBezTo>
                      <a:pt x="7494" y="0"/>
                      <a:pt x="4307" y="517"/>
                      <a:pt x="2341" y="3042"/>
                    </a:cubicBezTo>
                    <a:cubicBezTo>
                      <a:pt x="1" y="6066"/>
                      <a:pt x="1354" y="8088"/>
                      <a:pt x="3073" y="10841"/>
                    </a:cubicBezTo>
                    <a:cubicBezTo>
                      <a:pt x="5142" y="14152"/>
                      <a:pt x="5301" y="16890"/>
                      <a:pt x="4187" y="20567"/>
                    </a:cubicBezTo>
                    <a:cubicBezTo>
                      <a:pt x="3296" y="23528"/>
                      <a:pt x="1736" y="26647"/>
                      <a:pt x="2723" y="29767"/>
                    </a:cubicBezTo>
                    <a:cubicBezTo>
                      <a:pt x="3566" y="32410"/>
                      <a:pt x="6002" y="34176"/>
                      <a:pt x="7418" y="36548"/>
                    </a:cubicBezTo>
                    <a:cubicBezTo>
                      <a:pt x="10538" y="41769"/>
                      <a:pt x="8166" y="48486"/>
                      <a:pt x="9344" y="54455"/>
                    </a:cubicBezTo>
                    <a:cubicBezTo>
                      <a:pt x="9599" y="55760"/>
                      <a:pt x="10076" y="57113"/>
                      <a:pt x="11111" y="57957"/>
                    </a:cubicBezTo>
                    <a:cubicBezTo>
                      <a:pt x="11875" y="58594"/>
                      <a:pt x="12866" y="58877"/>
                      <a:pt x="13865" y="58877"/>
                    </a:cubicBezTo>
                    <a:cubicBezTo>
                      <a:pt x="14365" y="58877"/>
                      <a:pt x="14868" y="58806"/>
                      <a:pt x="15345" y="58673"/>
                    </a:cubicBezTo>
                    <a:cubicBezTo>
                      <a:pt x="16778" y="58259"/>
                      <a:pt x="18019" y="57368"/>
                      <a:pt x="19149" y="56381"/>
                    </a:cubicBezTo>
                    <a:cubicBezTo>
                      <a:pt x="21457" y="54328"/>
                      <a:pt x="23352" y="51861"/>
                      <a:pt x="24752" y="49107"/>
                    </a:cubicBezTo>
                    <a:cubicBezTo>
                      <a:pt x="25898" y="46815"/>
                      <a:pt x="26710" y="44300"/>
                      <a:pt x="26678" y="41753"/>
                    </a:cubicBezTo>
                    <a:cubicBezTo>
                      <a:pt x="26631" y="37678"/>
                      <a:pt x="24466" y="33810"/>
                      <a:pt x="24752" y="29751"/>
                    </a:cubicBezTo>
                    <a:cubicBezTo>
                      <a:pt x="25023" y="26106"/>
                      <a:pt x="27188" y="22939"/>
                      <a:pt x="29002" y="19787"/>
                    </a:cubicBezTo>
                    <a:cubicBezTo>
                      <a:pt x="30833" y="16619"/>
                      <a:pt x="32409" y="12911"/>
                      <a:pt x="31374" y="9425"/>
                    </a:cubicBezTo>
                    <a:cubicBezTo>
                      <a:pt x="30642" y="6926"/>
                      <a:pt x="28652" y="4968"/>
                      <a:pt x="26440" y="3599"/>
                    </a:cubicBezTo>
                    <a:cubicBezTo>
                      <a:pt x="22269" y="1036"/>
                      <a:pt x="17208" y="304"/>
                      <a:pt x="12321" y="49"/>
                    </a:cubicBezTo>
                    <a:cubicBezTo>
                      <a:pt x="11740" y="21"/>
                      <a:pt x="11143" y="0"/>
                      <a:pt x="10540"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340" name="Google Shape;1340;p25"/>
            <p:cNvGrpSpPr/>
            <p:nvPr/>
          </p:nvGrpSpPr>
          <p:grpSpPr>
            <a:xfrm>
              <a:off x="-896069" y="1241649"/>
              <a:ext cx="10936138" cy="5897410"/>
              <a:chOff x="-875538" y="1241649"/>
              <a:chExt cx="10936138" cy="5897410"/>
            </a:xfrm>
          </p:grpSpPr>
          <p:sp>
            <p:nvSpPr>
              <p:cNvPr id="1341" name="Google Shape;1341;p25"/>
              <p:cNvSpPr/>
              <p:nvPr/>
            </p:nvSpPr>
            <p:spPr>
              <a:xfrm flipH="1">
                <a:off x="7520006" y="1995750"/>
                <a:ext cx="2256347" cy="366698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28638" rotWithShape="0" algn="bl" dir="510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42" name="Google Shape;1342;p25"/>
              <p:cNvSpPr/>
              <p:nvPr/>
            </p:nvSpPr>
            <p:spPr>
              <a:xfrm>
                <a:off x="-875538" y="1241649"/>
                <a:ext cx="3392676" cy="5897410"/>
              </a:xfrm>
              <a:custGeom>
                <a:rect b="b" l="l" r="r" t="t"/>
                <a:pathLst>
                  <a:path extrusionOk="0" h="145678" w="83806">
                    <a:moveTo>
                      <a:pt x="20595" y="1"/>
                    </a:moveTo>
                    <a:cubicBezTo>
                      <a:pt x="17104" y="1"/>
                      <a:pt x="14227" y="2678"/>
                      <a:pt x="13737" y="6062"/>
                    </a:cubicBezTo>
                    <a:cubicBezTo>
                      <a:pt x="13069" y="10471"/>
                      <a:pt x="11859" y="14053"/>
                      <a:pt x="10028" y="18191"/>
                    </a:cubicBezTo>
                    <a:cubicBezTo>
                      <a:pt x="1178" y="38247"/>
                      <a:pt x="0" y="60818"/>
                      <a:pt x="876" y="82704"/>
                    </a:cubicBezTo>
                    <a:cubicBezTo>
                      <a:pt x="1385" y="95407"/>
                      <a:pt x="2547" y="108125"/>
                      <a:pt x="5364" y="120508"/>
                    </a:cubicBezTo>
                    <a:cubicBezTo>
                      <a:pt x="7195" y="128499"/>
                      <a:pt x="10140" y="136967"/>
                      <a:pt x="16968" y="141488"/>
                    </a:cubicBezTo>
                    <a:cubicBezTo>
                      <a:pt x="22014" y="144830"/>
                      <a:pt x="28349" y="145467"/>
                      <a:pt x="34414" y="145626"/>
                    </a:cubicBezTo>
                    <a:cubicBezTo>
                      <a:pt x="35669" y="145660"/>
                      <a:pt x="36926" y="145677"/>
                      <a:pt x="38184" y="145677"/>
                    </a:cubicBezTo>
                    <a:cubicBezTo>
                      <a:pt x="50605" y="145677"/>
                      <a:pt x="63132" y="143957"/>
                      <a:pt x="74478" y="138957"/>
                    </a:cubicBezTo>
                    <a:cubicBezTo>
                      <a:pt x="78967" y="136967"/>
                      <a:pt x="83806" y="133561"/>
                      <a:pt x="83790" y="128658"/>
                    </a:cubicBezTo>
                    <a:cubicBezTo>
                      <a:pt x="83774" y="124854"/>
                      <a:pt x="80590" y="121623"/>
                      <a:pt x="76961" y="120445"/>
                    </a:cubicBezTo>
                    <a:cubicBezTo>
                      <a:pt x="75376" y="119928"/>
                      <a:pt x="73730" y="119727"/>
                      <a:pt x="72067" y="119727"/>
                    </a:cubicBezTo>
                    <a:cubicBezTo>
                      <a:pt x="69939" y="119727"/>
                      <a:pt x="67783" y="120057"/>
                      <a:pt x="65692" y="120477"/>
                    </a:cubicBezTo>
                    <a:cubicBezTo>
                      <a:pt x="63784" y="120866"/>
                      <a:pt x="61888" y="121317"/>
                      <a:pt x="59961" y="121317"/>
                    </a:cubicBezTo>
                    <a:cubicBezTo>
                      <a:pt x="59686" y="121317"/>
                      <a:pt x="59410" y="121308"/>
                      <a:pt x="59134" y="121288"/>
                    </a:cubicBezTo>
                    <a:cubicBezTo>
                      <a:pt x="56937" y="121145"/>
                      <a:pt x="54661" y="120190"/>
                      <a:pt x="53515" y="118312"/>
                    </a:cubicBezTo>
                    <a:cubicBezTo>
                      <a:pt x="51668" y="115287"/>
                      <a:pt x="53372" y="111451"/>
                      <a:pt x="54629" y="108125"/>
                    </a:cubicBezTo>
                    <a:cubicBezTo>
                      <a:pt x="55871" y="104782"/>
                      <a:pt x="56109" y="100134"/>
                      <a:pt x="52910" y="98622"/>
                    </a:cubicBezTo>
                    <a:cubicBezTo>
                      <a:pt x="50936" y="97699"/>
                      <a:pt x="48342" y="98415"/>
                      <a:pt x="46670" y="97014"/>
                    </a:cubicBezTo>
                    <a:cubicBezTo>
                      <a:pt x="46018" y="96425"/>
                      <a:pt x="45588" y="95645"/>
                      <a:pt x="45429" y="94786"/>
                    </a:cubicBezTo>
                    <a:cubicBezTo>
                      <a:pt x="44633" y="91236"/>
                      <a:pt x="47211" y="87909"/>
                      <a:pt x="49472" y="85060"/>
                    </a:cubicBezTo>
                    <a:cubicBezTo>
                      <a:pt x="51716" y="82211"/>
                      <a:pt x="53913" y="78423"/>
                      <a:pt x="52353" y="75144"/>
                    </a:cubicBezTo>
                    <a:cubicBezTo>
                      <a:pt x="51095" y="72485"/>
                      <a:pt x="47880" y="71403"/>
                      <a:pt x="44967" y="71196"/>
                    </a:cubicBezTo>
                    <a:cubicBezTo>
                      <a:pt x="44203" y="71146"/>
                      <a:pt x="43435" y="71138"/>
                      <a:pt x="42666" y="71138"/>
                    </a:cubicBezTo>
                    <a:cubicBezTo>
                      <a:pt x="42256" y="71138"/>
                      <a:pt x="41846" y="71140"/>
                      <a:pt x="41437" y="71140"/>
                    </a:cubicBezTo>
                    <a:cubicBezTo>
                      <a:pt x="39672" y="71140"/>
                      <a:pt x="37919" y="71094"/>
                      <a:pt x="36228" y="70607"/>
                    </a:cubicBezTo>
                    <a:cubicBezTo>
                      <a:pt x="32281" y="69461"/>
                      <a:pt x="29288" y="65959"/>
                      <a:pt x="28079" y="62044"/>
                    </a:cubicBezTo>
                    <a:cubicBezTo>
                      <a:pt x="26885" y="58112"/>
                      <a:pt x="27299" y="53830"/>
                      <a:pt x="28524" y="49915"/>
                    </a:cubicBezTo>
                    <a:cubicBezTo>
                      <a:pt x="29861" y="45649"/>
                      <a:pt x="32122" y="41733"/>
                      <a:pt x="35130" y="38422"/>
                    </a:cubicBezTo>
                    <a:cubicBezTo>
                      <a:pt x="37183" y="36194"/>
                      <a:pt x="39603" y="34204"/>
                      <a:pt x="40956" y="31498"/>
                    </a:cubicBezTo>
                    <a:cubicBezTo>
                      <a:pt x="42325" y="28792"/>
                      <a:pt x="42245" y="25004"/>
                      <a:pt x="39794" y="23237"/>
                    </a:cubicBezTo>
                    <a:cubicBezTo>
                      <a:pt x="37168" y="21343"/>
                      <a:pt x="33188" y="22584"/>
                      <a:pt x="30514" y="20754"/>
                    </a:cubicBezTo>
                    <a:cubicBezTo>
                      <a:pt x="28381" y="19289"/>
                      <a:pt x="27824" y="16345"/>
                      <a:pt x="27935" y="13750"/>
                    </a:cubicBezTo>
                    <a:cubicBezTo>
                      <a:pt x="28047" y="11140"/>
                      <a:pt x="28620" y="8497"/>
                      <a:pt x="27983" y="5967"/>
                    </a:cubicBezTo>
                    <a:cubicBezTo>
                      <a:pt x="27187" y="2799"/>
                      <a:pt x="24274" y="204"/>
                      <a:pt x="21011" y="13"/>
                    </a:cubicBezTo>
                    <a:cubicBezTo>
                      <a:pt x="20872" y="5"/>
                      <a:pt x="20733" y="1"/>
                      <a:pt x="20595" y="1"/>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43" name="Google Shape;1343;p25"/>
              <p:cNvSpPr/>
              <p:nvPr/>
            </p:nvSpPr>
            <p:spPr>
              <a:xfrm flipH="1">
                <a:off x="-698480" y="2489362"/>
                <a:ext cx="2841693" cy="340197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44" name="Google Shape;1344;p25"/>
              <p:cNvSpPr/>
              <p:nvPr/>
            </p:nvSpPr>
            <p:spPr>
              <a:xfrm rot="10800000">
                <a:off x="8270612" y="2248785"/>
                <a:ext cx="1789988" cy="4161840"/>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lt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
        <p:nvSpPr>
          <p:cNvPr id="1345" name="Google Shape;1345;p25"/>
          <p:cNvSpPr txBox="1"/>
          <p:nvPr>
            <p:ph type="title"/>
          </p:nvPr>
        </p:nvSpPr>
        <p:spPr>
          <a:xfrm>
            <a:off x="4226035" y="2457800"/>
            <a:ext cx="5911600" cy="1084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7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1346" name="Google Shape;1346;p25"/>
          <p:cNvSpPr txBox="1"/>
          <p:nvPr>
            <p:ph idx="2" type="title"/>
          </p:nvPr>
        </p:nvSpPr>
        <p:spPr>
          <a:xfrm>
            <a:off x="2266384" y="2821192"/>
            <a:ext cx="1750800" cy="123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1347" name="Google Shape;1347;p25"/>
          <p:cNvSpPr txBox="1"/>
          <p:nvPr>
            <p:ph idx="1" type="subTitle"/>
          </p:nvPr>
        </p:nvSpPr>
        <p:spPr>
          <a:xfrm>
            <a:off x="4226017" y="3480280"/>
            <a:ext cx="4451200" cy="933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600"/>
              <a:buNone/>
              <a:defRPr sz="2400"/>
            </a:lvl1pPr>
            <a:lvl2pPr lvl="1" algn="l">
              <a:lnSpc>
                <a:spcPct val="100000"/>
              </a:lnSpc>
              <a:spcBef>
                <a:spcPts val="0"/>
              </a:spcBef>
              <a:spcAft>
                <a:spcPts val="0"/>
              </a:spcAft>
              <a:buSzPts val="1600"/>
              <a:buNone/>
              <a:defRPr sz="2400"/>
            </a:lvl2pPr>
            <a:lvl3pPr lvl="2" algn="l">
              <a:lnSpc>
                <a:spcPct val="100000"/>
              </a:lnSpc>
              <a:spcBef>
                <a:spcPts val="0"/>
              </a:spcBef>
              <a:spcAft>
                <a:spcPts val="0"/>
              </a:spcAft>
              <a:buSzPts val="1600"/>
              <a:buNone/>
              <a:defRPr sz="2400"/>
            </a:lvl3pPr>
            <a:lvl4pPr lvl="3" algn="l">
              <a:lnSpc>
                <a:spcPct val="100000"/>
              </a:lnSpc>
              <a:spcBef>
                <a:spcPts val="0"/>
              </a:spcBef>
              <a:spcAft>
                <a:spcPts val="0"/>
              </a:spcAft>
              <a:buSzPts val="1600"/>
              <a:buNone/>
              <a:defRPr sz="2400"/>
            </a:lvl4pPr>
            <a:lvl5pPr lvl="4" algn="l">
              <a:lnSpc>
                <a:spcPct val="100000"/>
              </a:lnSpc>
              <a:spcBef>
                <a:spcPts val="0"/>
              </a:spcBef>
              <a:spcAft>
                <a:spcPts val="0"/>
              </a:spcAft>
              <a:buSzPts val="1600"/>
              <a:buNone/>
              <a:defRPr sz="2400"/>
            </a:lvl5pPr>
            <a:lvl6pPr lvl="5" algn="l">
              <a:lnSpc>
                <a:spcPct val="100000"/>
              </a:lnSpc>
              <a:spcBef>
                <a:spcPts val="0"/>
              </a:spcBef>
              <a:spcAft>
                <a:spcPts val="0"/>
              </a:spcAft>
              <a:buSzPts val="1600"/>
              <a:buNone/>
              <a:defRPr sz="2400"/>
            </a:lvl6pPr>
            <a:lvl7pPr lvl="6" algn="l">
              <a:lnSpc>
                <a:spcPct val="100000"/>
              </a:lnSpc>
              <a:spcBef>
                <a:spcPts val="0"/>
              </a:spcBef>
              <a:spcAft>
                <a:spcPts val="0"/>
              </a:spcAft>
              <a:buSzPts val="1600"/>
              <a:buNone/>
              <a:defRPr sz="2400"/>
            </a:lvl7pPr>
            <a:lvl8pPr lvl="7" algn="l">
              <a:lnSpc>
                <a:spcPct val="100000"/>
              </a:lnSpc>
              <a:spcBef>
                <a:spcPts val="0"/>
              </a:spcBef>
              <a:spcAft>
                <a:spcPts val="0"/>
              </a:spcAft>
              <a:buSzPts val="1600"/>
              <a:buNone/>
              <a:defRPr sz="2400"/>
            </a:lvl8pPr>
            <a:lvl9pPr lvl="8" algn="l">
              <a:lnSpc>
                <a:spcPct val="100000"/>
              </a:lnSpc>
              <a:spcBef>
                <a:spcPts val="0"/>
              </a:spcBef>
              <a:spcAft>
                <a:spcPts val="0"/>
              </a:spcAft>
              <a:buSzPts val="1600"/>
              <a:buNone/>
              <a:defRPr sz="2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48" name="Shape 1348"/>
        <p:cNvGrpSpPr/>
        <p:nvPr/>
      </p:nvGrpSpPr>
      <p:grpSpPr>
        <a:xfrm>
          <a:off x="0" y="0"/>
          <a:ext cx="0" cy="0"/>
          <a:chOff x="0" y="0"/>
          <a:chExt cx="0" cy="0"/>
        </a:xfrm>
      </p:grpSpPr>
      <p:sp>
        <p:nvSpPr>
          <p:cNvPr id="1349" name="Google Shape;1349;p26"/>
          <p:cNvSpPr/>
          <p:nvPr/>
        </p:nvSpPr>
        <p:spPr>
          <a:xfrm rot="10800000">
            <a:off x="-1462301" y="2462734"/>
            <a:ext cx="2738167" cy="4889268"/>
          </a:xfrm>
          <a:custGeom>
            <a:rect b="b" l="l" r="r" t="t"/>
            <a:pathLst>
              <a:path extrusionOk="0" h="114173" w="63941">
                <a:moveTo>
                  <a:pt x="22723" y="0"/>
                </a:moveTo>
                <a:cubicBezTo>
                  <a:pt x="20175" y="0"/>
                  <a:pt x="17627" y="113"/>
                  <a:pt x="15090" y="336"/>
                </a:cubicBezTo>
                <a:cubicBezTo>
                  <a:pt x="11668" y="655"/>
                  <a:pt x="8103" y="1212"/>
                  <a:pt x="5301" y="3217"/>
                </a:cubicBezTo>
                <a:cubicBezTo>
                  <a:pt x="1" y="7006"/>
                  <a:pt x="1083" y="11813"/>
                  <a:pt x="4839" y="15760"/>
                </a:cubicBezTo>
                <a:cubicBezTo>
                  <a:pt x="8914" y="20026"/>
                  <a:pt x="11541" y="25295"/>
                  <a:pt x="10474" y="31375"/>
                </a:cubicBezTo>
                <a:cubicBezTo>
                  <a:pt x="9456" y="37201"/>
                  <a:pt x="5381" y="42597"/>
                  <a:pt x="6256" y="48439"/>
                </a:cubicBezTo>
                <a:cubicBezTo>
                  <a:pt x="6972" y="53214"/>
                  <a:pt x="10840" y="56827"/>
                  <a:pt x="13085" y="61109"/>
                </a:cubicBezTo>
                <a:cubicBezTo>
                  <a:pt x="18290" y="70914"/>
                  <a:pt x="14708" y="82789"/>
                  <a:pt x="14406" y="93867"/>
                </a:cubicBezTo>
                <a:cubicBezTo>
                  <a:pt x="14342" y="96414"/>
                  <a:pt x="14470" y="99008"/>
                  <a:pt x="15441" y="101364"/>
                </a:cubicBezTo>
                <a:cubicBezTo>
                  <a:pt x="16411" y="103704"/>
                  <a:pt x="18369" y="105757"/>
                  <a:pt x="20868" y="106267"/>
                </a:cubicBezTo>
                <a:cubicBezTo>
                  <a:pt x="21317" y="106356"/>
                  <a:pt x="21765" y="106395"/>
                  <a:pt x="22212" y="106395"/>
                </a:cubicBezTo>
                <a:cubicBezTo>
                  <a:pt x="24387" y="106395"/>
                  <a:pt x="26559" y="105493"/>
                  <a:pt x="28763" y="105216"/>
                </a:cubicBezTo>
                <a:cubicBezTo>
                  <a:pt x="29266" y="105154"/>
                  <a:pt x="29769" y="105123"/>
                  <a:pt x="30269" y="105123"/>
                </a:cubicBezTo>
                <a:cubicBezTo>
                  <a:pt x="33205" y="105123"/>
                  <a:pt x="36049" y="106186"/>
                  <a:pt x="38266" y="108145"/>
                </a:cubicBezTo>
                <a:cubicBezTo>
                  <a:pt x="40797" y="110405"/>
                  <a:pt x="42771" y="113939"/>
                  <a:pt x="46145" y="114162"/>
                </a:cubicBezTo>
                <a:cubicBezTo>
                  <a:pt x="46252" y="114169"/>
                  <a:pt x="46359" y="114173"/>
                  <a:pt x="46466" y="114173"/>
                </a:cubicBezTo>
                <a:cubicBezTo>
                  <a:pt x="47992" y="114173"/>
                  <a:pt x="49464" y="113447"/>
                  <a:pt x="50714" y="112554"/>
                </a:cubicBezTo>
                <a:cubicBezTo>
                  <a:pt x="54661" y="109689"/>
                  <a:pt x="57081" y="105168"/>
                  <a:pt x="57287" y="100298"/>
                </a:cubicBezTo>
                <a:cubicBezTo>
                  <a:pt x="57415" y="96271"/>
                  <a:pt x="56014" y="92371"/>
                  <a:pt x="54788" y="88535"/>
                </a:cubicBezTo>
                <a:cubicBezTo>
                  <a:pt x="52321" y="80878"/>
                  <a:pt x="50491" y="72554"/>
                  <a:pt x="52958" y="64913"/>
                </a:cubicBezTo>
                <a:cubicBezTo>
                  <a:pt x="54470" y="60297"/>
                  <a:pt x="57431" y="56318"/>
                  <a:pt x="59787" y="52084"/>
                </a:cubicBezTo>
                <a:cubicBezTo>
                  <a:pt x="62142" y="47834"/>
                  <a:pt x="63941" y="42915"/>
                  <a:pt x="62827" y="38188"/>
                </a:cubicBezTo>
                <a:cubicBezTo>
                  <a:pt x="62079" y="35052"/>
                  <a:pt x="60089" y="32251"/>
                  <a:pt x="59771" y="29051"/>
                </a:cubicBezTo>
                <a:cubicBezTo>
                  <a:pt x="59277" y="24212"/>
                  <a:pt x="62636" y="19533"/>
                  <a:pt x="61792" y="14757"/>
                </a:cubicBezTo>
                <a:cubicBezTo>
                  <a:pt x="60869" y="9537"/>
                  <a:pt x="55457" y="6496"/>
                  <a:pt x="50475" y="4729"/>
                </a:cubicBezTo>
                <a:cubicBezTo>
                  <a:pt x="41600" y="1546"/>
                  <a:pt x="32163" y="0"/>
                  <a:pt x="22723" y="0"/>
                </a:cubicBezTo>
                <a:close/>
              </a:path>
            </a:pathLst>
          </a:custGeom>
          <a:solidFill>
            <a:srgbClr val="FFFFFF">
              <a:alpha val="6274"/>
            </a:srgbClr>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1350" name="Google Shape;1350;p26"/>
          <p:cNvGrpSpPr/>
          <p:nvPr/>
        </p:nvGrpSpPr>
        <p:grpSpPr>
          <a:xfrm>
            <a:off x="9372068" y="3459948"/>
            <a:ext cx="4006032" cy="5369661"/>
            <a:chOff x="7029051" y="2594961"/>
            <a:chExt cx="3004524" cy="4027246"/>
          </a:xfrm>
        </p:grpSpPr>
        <p:sp>
          <p:nvSpPr>
            <p:cNvPr id="1351" name="Google Shape;1351;p26"/>
            <p:cNvSpPr/>
            <p:nvPr/>
          </p:nvSpPr>
          <p:spPr>
            <a:xfrm>
              <a:off x="8110777" y="2594961"/>
              <a:ext cx="1922798" cy="4027246"/>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1352" name="Google Shape;1352;p26"/>
            <p:cNvGrpSpPr/>
            <p:nvPr/>
          </p:nvGrpSpPr>
          <p:grpSpPr>
            <a:xfrm rot="10800000">
              <a:off x="7029051" y="4387986"/>
              <a:ext cx="1703908" cy="755516"/>
              <a:chOff x="5558750" y="1183008"/>
              <a:chExt cx="835659" cy="370515"/>
            </a:xfrm>
          </p:grpSpPr>
          <p:sp>
            <p:nvSpPr>
              <p:cNvPr id="1353" name="Google Shape;1353;p26"/>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4" name="Google Shape;1354;p26"/>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5" name="Google Shape;1355;p26"/>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6" name="Google Shape;1356;p26"/>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7" name="Google Shape;1357;p26"/>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8" name="Google Shape;1358;p26"/>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59" name="Google Shape;1359;p26"/>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0" name="Google Shape;1360;p26"/>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1" name="Google Shape;1361;p26"/>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2" name="Google Shape;1362;p26"/>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3" name="Google Shape;1363;p26"/>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4" name="Google Shape;1364;p26"/>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5" name="Google Shape;1365;p26"/>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6" name="Google Shape;1366;p26"/>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7" name="Google Shape;1367;p26"/>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8" name="Google Shape;1368;p26"/>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69" name="Google Shape;1369;p26"/>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0" name="Google Shape;1370;p26"/>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1" name="Google Shape;1371;p26"/>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2" name="Google Shape;1372;p26"/>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3" name="Google Shape;1373;p26"/>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4" name="Google Shape;1374;p26"/>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5" name="Google Shape;1375;p26"/>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6" name="Google Shape;1376;p26"/>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77" name="Google Shape;1377;p26"/>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grpSp>
        <p:nvGrpSpPr>
          <p:cNvPr id="1378" name="Google Shape;1378;p26"/>
          <p:cNvGrpSpPr/>
          <p:nvPr/>
        </p:nvGrpSpPr>
        <p:grpSpPr>
          <a:xfrm>
            <a:off x="9858665" y="-846119"/>
            <a:ext cx="2740344" cy="3975954"/>
            <a:chOff x="7393999" y="-634589"/>
            <a:chExt cx="2055258" cy="2981966"/>
          </a:xfrm>
        </p:grpSpPr>
        <p:sp>
          <p:nvSpPr>
            <p:cNvPr id="1379" name="Google Shape;1379;p26"/>
            <p:cNvSpPr/>
            <p:nvPr/>
          </p:nvSpPr>
          <p:spPr>
            <a:xfrm flipH="1" rot="10800000">
              <a:off x="7393999" y="-113105"/>
              <a:ext cx="2055258" cy="2460481"/>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80" name="Google Shape;1380;p26"/>
            <p:cNvSpPr/>
            <p:nvPr/>
          </p:nvSpPr>
          <p:spPr>
            <a:xfrm flipH="1" rot="5400000">
              <a:off x="7694737" y="247861"/>
              <a:ext cx="2492589" cy="727688"/>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lt2"/>
            </a:solidFill>
            <a:ln>
              <a:noFill/>
            </a:ln>
            <a:effectLst>
              <a:outerShdw blurRad="542925" rotWithShape="0" algn="bl" dir="4980000" dist="76200">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381" name="Google Shape;1381;p26"/>
          <p:cNvSpPr txBox="1"/>
          <p:nvPr>
            <p:ph idx="1" type="body"/>
          </p:nvPr>
        </p:nvSpPr>
        <p:spPr>
          <a:xfrm>
            <a:off x="960000" y="1366996"/>
            <a:ext cx="9783600" cy="4889200"/>
          </a:xfrm>
          <a:prstGeom prst="rect">
            <a:avLst/>
          </a:prstGeom>
          <a:noFill/>
          <a:ln>
            <a:noFill/>
          </a:ln>
        </p:spPr>
        <p:txBody>
          <a:bodyPr anchorCtr="0" anchor="ctr" bIns="91425" lIns="91425" spcFirstLastPara="1" rIns="91425" wrap="square" tIns="91425">
            <a:noAutofit/>
          </a:bodyPr>
          <a:lstStyle>
            <a:lvl1pPr indent="-304800" lvl="0" marL="457200" algn="l">
              <a:lnSpc>
                <a:spcPct val="100000"/>
              </a:lnSpc>
              <a:spcBef>
                <a:spcPts val="0"/>
              </a:spcBef>
              <a:spcAft>
                <a:spcPts val="0"/>
              </a:spcAft>
              <a:buSzPts val="1200"/>
              <a:buAutoNum type="arabicPeriod"/>
              <a:defRPr sz="1600"/>
            </a:lvl1pPr>
            <a:lvl2pPr indent="-304800" lvl="1" marL="914400" algn="l">
              <a:lnSpc>
                <a:spcPct val="100000"/>
              </a:lnSpc>
              <a:spcBef>
                <a:spcPts val="0"/>
              </a:spcBef>
              <a:spcAft>
                <a:spcPts val="0"/>
              </a:spcAft>
              <a:buClr>
                <a:srgbClr val="434343"/>
              </a:buClr>
              <a:buSzPts val="1200"/>
              <a:buFont typeface="Roboto Condensed Light"/>
              <a:buAutoNum type="alphaLcPeriod"/>
              <a:defRPr sz="1600"/>
            </a:lvl2pPr>
            <a:lvl3pPr indent="-304800" lvl="2" marL="1371600" algn="l">
              <a:lnSpc>
                <a:spcPct val="100000"/>
              </a:lnSpc>
              <a:spcBef>
                <a:spcPts val="0"/>
              </a:spcBef>
              <a:spcAft>
                <a:spcPts val="0"/>
              </a:spcAft>
              <a:buClr>
                <a:srgbClr val="434343"/>
              </a:buClr>
              <a:buSzPts val="1200"/>
              <a:buFont typeface="Roboto Condensed Light"/>
              <a:buAutoNum type="romanLcPeriod"/>
              <a:defRPr sz="1600"/>
            </a:lvl3pPr>
            <a:lvl4pPr indent="-304800" lvl="3" marL="1828800" algn="l">
              <a:lnSpc>
                <a:spcPct val="100000"/>
              </a:lnSpc>
              <a:spcBef>
                <a:spcPts val="0"/>
              </a:spcBef>
              <a:spcAft>
                <a:spcPts val="0"/>
              </a:spcAft>
              <a:buClr>
                <a:srgbClr val="434343"/>
              </a:buClr>
              <a:buSzPts val="1200"/>
              <a:buFont typeface="Roboto Condensed Light"/>
              <a:buAutoNum type="arabicPeriod"/>
              <a:defRPr sz="1600"/>
            </a:lvl4pPr>
            <a:lvl5pPr indent="-304800" lvl="4" marL="2286000" algn="l">
              <a:lnSpc>
                <a:spcPct val="100000"/>
              </a:lnSpc>
              <a:spcBef>
                <a:spcPts val="0"/>
              </a:spcBef>
              <a:spcAft>
                <a:spcPts val="0"/>
              </a:spcAft>
              <a:buClr>
                <a:srgbClr val="434343"/>
              </a:buClr>
              <a:buSzPts val="1200"/>
              <a:buFont typeface="Roboto Condensed Light"/>
              <a:buAutoNum type="alphaLcPeriod"/>
              <a:defRPr sz="1600"/>
            </a:lvl5pPr>
            <a:lvl6pPr indent="-304800" lvl="5" marL="2743200" algn="l">
              <a:lnSpc>
                <a:spcPct val="100000"/>
              </a:lnSpc>
              <a:spcBef>
                <a:spcPts val="0"/>
              </a:spcBef>
              <a:spcAft>
                <a:spcPts val="0"/>
              </a:spcAft>
              <a:buClr>
                <a:srgbClr val="434343"/>
              </a:buClr>
              <a:buSzPts val="1200"/>
              <a:buFont typeface="Roboto Condensed Light"/>
              <a:buAutoNum type="romanLcPeriod"/>
              <a:defRPr sz="1600"/>
            </a:lvl6pPr>
            <a:lvl7pPr indent="-304800" lvl="6" marL="3200400" algn="l">
              <a:lnSpc>
                <a:spcPct val="100000"/>
              </a:lnSpc>
              <a:spcBef>
                <a:spcPts val="0"/>
              </a:spcBef>
              <a:spcAft>
                <a:spcPts val="0"/>
              </a:spcAft>
              <a:buClr>
                <a:srgbClr val="434343"/>
              </a:buClr>
              <a:buSzPts val="1200"/>
              <a:buFont typeface="Roboto Condensed Light"/>
              <a:buAutoNum type="arabicPeriod"/>
              <a:defRPr sz="1600"/>
            </a:lvl7pPr>
            <a:lvl8pPr indent="-304800" lvl="7" marL="3657600" algn="l">
              <a:lnSpc>
                <a:spcPct val="100000"/>
              </a:lnSpc>
              <a:spcBef>
                <a:spcPts val="0"/>
              </a:spcBef>
              <a:spcAft>
                <a:spcPts val="0"/>
              </a:spcAft>
              <a:buClr>
                <a:srgbClr val="434343"/>
              </a:buClr>
              <a:buSzPts val="1200"/>
              <a:buFont typeface="Roboto Condensed Light"/>
              <a:buAutoNum type="alphaLcPeriod"/>
              <a:defRPr sz="1600"/>
            </a:lvl8pPr>
            <a:lvl9pPr indent="-304800" lvl="8" marL="4114800" algn="l">
              <a:lnSpc>
                <a:spcPct val="100000"/>
              </a:lnSpc>
              <a:spcBef>
                <a:spcPts val="0"/>
              </a:spcBef>
              <a:spcAft>
                <a:spcPts val="0"/>
              </a:spcAft>
              <a:buClr>
                <a:srgbClr val="434343"/>
              </a:buClr>
              <a:buSzPts val="1200"/>
              <a:buFont typeface="Roboto Condensed Light"/>
              <a:buAutoNum type="romanLcPeriod"/>
              <a:defRPr sz="1600"/>
            </a:lvl9pPr>
          </a:lstStyle>
          <a:p/>
        </p:txBody>
      </p:sp>
      <p:sp>
        <p:nvSpPr>
          <p:cNvPr id="1382" name="Google Shape;1382;p26"/>
          <p:cNvSpPr txBox="1"/>
          <p:nvPr>
            <p:ph type="title"/>
          </p:nvPr>
        </p:nvSpPr>
        <p:spPr>
          <a:xfrm>
            <a:off x="960000" y="516800"/>
            <a:ext cx="97836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200"/>
              <a:buFont typeface="Fredoka"/>
              <a:buNone/>
              <a:defRPr sz="4267"/>
            </a:lvl1pPr>
            <a:lvl2pPr lvl="1" algn="ctr">
              <a:lnSpc>
                <a:spcPct val="100000"/>
              </a:lnSpc>
              <a:spcBef>
                <a:spcPts val="0"/>
              </a:spcBef>
              <a:spcAft>
                <a:spcPts val="0"/>
              </a:spcAft>
              <a:buSzPts val="3600"/>
              <a:buFont typeface="Fredoka"/>
              <a:buNone/>
              <a:defRPr sz="4800">
                <a:latin typeface="Fredoka"/>
                <a:ea typeface="Fredoka"/>
                <a:cs typeface="Fredoka"/>
                <a:sym typeface="Fredoka"/>
              </a:defRPr>
            </a:lvl2pPr>
            <a:lvl3pPr lvl="2" algn="ctr">
              <a:lnSpc>
                <a:spcPct val="100000"/>
              </a:lnSpc>
              <a:spcBef>
                <a:spcPts val="0"/>
              </a:spcBef>
              <a:spcAft>
                <a:spcPts val="0"/>
              </a:spcAft>
              <a:buSzPts val="3600"/>
              <a:buFont typeface="Fredoka"/>
              <a:buNone/>
              <a:defRPr sz="4800">
                <a:latin typeface="Fredoka"/>
                <a:ea typeface="Fredoka"/>
                <a:cs typeface="Fredoka"/>
                <a:sym typeface="Fredoka"/>
              </a:defRPr>
            </a:lvl3pPr>
            <a:lvl4pPr lvl="3" algn="ctr">
              <a:lnSpc>
                <a:spcPct val="100000"/>
              </a:lnSpc>
              <a:spcBef>
                <a:spcPts val="0"/>
              </a:spcBef>
              <a:spcAft>
                <a:spcPts val="0"/>
              </a:spcAft>
              <a:buSzPts val="3600"/>
              <a:buFont typeface="Fredoka"/>
              <a:buNone/>
              <a:defRPr sz="4800">
                <a:latin typeface="Fredoka"/>
                <a:ea typeface="Fredoka"/>
                <a:cs typeface="Fredoka"/>
                <a:sym typeface="Fredoka"/>
              </a:defRPr>
            </a:lvl4pPr>
            <a:lvl5pPr lvl="4" algn="ctr">
              <a:lnSpc>
                <a:spcPct val="100000"/>
              </a:lnSpc>
              <a:spcBef>
                <a:spcPts val="0"/>
              </a:spcBef>
              <a:spcAft>
                <a:spcPts val="0"/>
              </a:spcAft>
              <a:buSzPts val="3600"/>
              <a:buFont typeface="Fredoka"/>
              <a:buNone/>
              <a:defRPr sz="4800">
                <a:latin typeface="Fredoka"/>
                <a:ea typeface="Fredoka"/>
                <a:cs typeface="Fredoka"/>
                <a:sym typeface="Fredoka"/>
              </a:defRPr>
            </a:lvl5pPr>
            <a:lvl6pPr lvl="5" algn="ctr">
              <a:lnSpc>
                <a:spcPct val="100000"/>
              </a:lnSpc>
              <a:spcBef>
                <a:spcPts val="0"/>
              </a:spcBef>
              <a:spcAft>
                <a:spcPts val="0"/>
              </a:spcAft>
              <a:buSzPts val="3600"/>
              <a:buFont typeface="Fredoka"/>
              <a:buNone/>
              <a:defRPr sz="4800">
                <a:latin typeface="Fredoka"/>
                <a:ea typeface="Fredoka"/>
                <a:cs typeface="Fredoka"/>
                <a:sym typeface="Fredoka"/>
              </a:defRPr>
            </a:lvl6pPr>
            <a:lvl7pPr lvl="6" algn="ctr">
              <a:lnSpc>
                <a:spcPct val="100000"/>
              </a:lnSpc>
              <a:spcBef>
                <a:spcPts val="0"/>
              </a:spcBef>
              <a:spcAft>
                <a:spcPts val="0"/>
              </a:spcAft>
              <a:buSzPts val="3600"/>
              <a:buFont typeface="Fredoka"/>
              <a:buNone/>
              <a:defRPr sz="4800">
                <a:latin typeface="Fredoka"/>
                <a:ea typeface="Fredoka"/>
                <a:cs typeface="Fredoka"/>
                <a:sym typeface="Fredoka"/>
              </a:defRPr>
            </a:lvl7pPr>
            <a:lvl8pPr lvl="7" algn="ctr">
              <a:lnSpc>
                <a:spcPct val="100000"/>
              </a:lnSpc>
              <a:spcBef>
                <a:spcPts val="0"/>
              </a:spcBef>
              <a:spcAft>
                <a:spcPts val="0"/>
              </a:spcAft>
              <a:buSzPts val="3600"/>
              <a:buFont typeface="Fredoka"/>
              <a:buNone/>
              <a:defRPr sz="4800">
                <a:latin typeface="Fredoka"/>
                <a:ea typeface="Fredoka"/>
                <a:cs typeface="Fredoka"/>
                <a:sym typeface="Fredoka"/>
              </a:defRPr>
            </a:lvl8pPr>
            <a:lvl9pPr lvl="8" algn="ctr">
              <a:lnSpc>
                <a:spcPct val="100000"/>
              </a:lnSpc>
              <a:spcBef>
                <a:spcPts val="0"/>
              </a:spcBef>
              <a:spcAft>
                <a:spcPts val="0"/>
              </a:spcAft>
              <a:buSzPts val="3600"/>
              <a:buFont typeface="Fredoka"/>
              <a:buNone/>
              <a:defRPr sz="4800">
                <a:latin typeface="Fredoka"/>
                <a:ea typeface="Fredoka"/>
                <a:cs typeface="Fredoka"/>
                <a:sym typeface="Fredoka"/>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83" name="Shape 1383"/>
        <p:cNvGrpSpPr/>
        <p:nvPr/>
      </p:nvGrpSpPr>
      <p:grpSpPr>
        <a:xfrm>
          <a:off x="0" y="0"/>
          <a:ext cx="0" cy="0"/>
          <a:chOff x="0" y="0"/>
          <a:chExt cx="0" cy="0"/>
        </a:xfrm>
      </p:grpSpPr>
      <p:grpSp>
        <p:nvGrpSpPr>
          <p:cNvPr id="1384" name="Google Shape;1384;p27"/>
          <p:cNvGrpSpPr/>
          <p:nvPr/>
        </p:nvGrpSpPr>
        <p:grpSpPr>
          <a:xfrm>
            <a:off x="-1841835" y="-507959"/>
            <a:ext cx="14792568" cy="9203163"/>
            <a:chOff x="-1381376" y="-380969"/>
            <a:chExt cx="11094426" cy="6902372"/>
          </a:xfrm>
        </p:grpSpPr>
        <p:sp>
          <p:nvSpPr>
            <p:cNvPr id="1385" name="Google Shape;1385;p27"/>
            <p:cNvSpPr/>
            <p:nvPr/>
          </p:nvSpPr>
          <p:spPr>
            <a:xfrm flipH="1">
              <a:off x="7122989" y="3869731"/>
              <a:ext cx="2590061" cy="2651672"/>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1386" name="Google Shape;1386;p27"/>
            <p:cNvGrpSpPr/>
            <p:nvPr/>
          </p:nvGrpSpPr>
          <p:grpSpPr>
            <a:xfrm>
              <a:off x="7731257" y="4429461"/>
              <a:ext cx="1548216" cy="1548318"/>
              <a:chOff x="1345541" y="2876909"/>
              <a:chExt cx="1348737" cy="1348826"/>
            </a:xfrm>
          </p:grpSpPr>
          <p:sp>
            <p:nvSpPr>
              <p:cNvPr id="1387" name="Google Shape;1387;p27"/>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88" name="Google Shape;1388;p27"/>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89" name="Google Shape;1389;p27"/>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0" name="Google Shape;1390;p27"/>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1" name="Google Shape;1391;p27"/>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2" name="Google Shape;1392;p27"/>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3" name="Google Shape;1393;p27"/>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4" name="Google Shape;1394;p27"/>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5" name="Google Shape;1395;p27"/>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6" name="Google Shape;1396;p27"/>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7" name="Google Shape;1397;p27"/>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8" name="Google Shape;1398;p27"/>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399" name="Google Shape;1399;p27"/>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0" name="Google Shape;1400;p27"/>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1" name="Google Shape;1401;p27"/>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2" name="Google Shape;1402;p27"/>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3" name="Google Shape;1403;p27"/>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4" name="Google Shape;1404;p27"/>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5" name="Google Shape;1405;p27"/>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6" name="Google Shape;1406;p27"/>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7" name="Google Shape;1407;p27"/>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8" name="Google Shape;1408;p27"/>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09" name="Google Shape;1409;p27"/>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0" name="Google Shape;1410;p27"/>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1" name="Google Shape;1411;p27"/>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2" name="Google Shape;1412;p27"/>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3" name="Google Shape;1413;p27"/>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4" name="Google Shape;1414;p27"/>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5" name="Google Shape;1415;p27"/>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6" name="Google Shape;1416;p27"/>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7" name="Google Shape;1417;p27"/>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8" name="Google Shape;1418;p27"/>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19" name="Google Shape;1419;p27"/>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0" name="Google Shape;1420;p27"/>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1" name="Google Shape;1421;p27"/>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2" name="Google Shape;1422;p27"/>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3" name="Google Shape;1423;p27"/>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4" name="Google Shape;1424;p27"/>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5" name="Google Shape;1425;p27"/>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6" name="Google Shape;1426;p27"/>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7" name="Google Shape;1427;p27"/>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8" name="Google Shape;1428;p27"/>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29" name="Google Shape;1429;p27"/>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0" name="Google Shape;1430;p27"/>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1" name="Google Shape;1431;p27"/>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2" name="Google Shape;1432;p27"/>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3" name="Google Shape;1433;p27"/>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4" name="Google Shape;1434;p27"/>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5" name="Google Shape;1435;p27"/>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6" name="Google Shape;1436;p27"/>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7" name="Google Shape;1437;p27"/>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8" name="Google Shape;1438;p27"/>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39" name="Google Shape;1439;p27"/>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0" name="Google Shape;1440;p27"/>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1" name="Google Shape;1441;p27"/>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2" name="Google Shape;1442;p27"/>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3" name="Google Shape;1443;p27"/>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4" name="Google Shape;1444;p27"/>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5" name="Google Shape;1445;p27"/>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6" name="Google Shape;1446;p27"/>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7" name="Google Shape;1447;p27"/>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8" name="Google Shape;1448;p27"/>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49" name="Google Shape;1449;p27"/>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0" name="Google Shape;1450;p27"/>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1" name="Google Shape;1451;p27"/>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2" name="Google Shape;1452;p27"/>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3" name="Google Shape;1453;p27"/>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4" name="Google Shape;1454;p27"/>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5" name="Google Shape;1455;p27"/>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6" name="Google Shape;1456;p27"/>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7" name="Google Shape;1457;p27"/>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8" name="Google Shape;1458;p27"/>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59" name="Google Shape;1459;p27"/>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0" name="Google Shape;1460;p27"/>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1" name="Google Shape;1461;p27"/>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2" name="Google Shape;1462;p27"/>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3" name="Google Shape;1463;p27"/>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4" name="Google Shape;1464;p27"/>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5" name="Google Shape;1465;p27"/>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6" name="Google Shape;1466;p27"/>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7" name="Google Shape;1467;p27"/>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8" name="Google Shape;1468;p27"/>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69" name="Google Shape;1469;p27"/>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0" name="Google Shape;1470;p27"/>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1" name="Google Shape;1471;p27"/>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2" name="Google Shape;1472;p27"/>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3" name="Google Shape;1473;p27"/>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4" name="Google Shape;1474;p27"/>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5" name="Google Shape;1475;p27"/>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6" name="Google Shape;1476;p27"/>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7" name="Google Shape;1477;p27"/>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8" name="Google Shape;1478;p27"/>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79" name="Google Shape;1479;p27"/>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0" name="Google Shape;1480;p27"/>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1" name="Google Shape;1481;p27"/>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2" name="Google Shape;1482;p27"/>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3" name="Google Shape;1483;p27"/>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4" name="Google Shape;1484;p27"/>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5" name="Google Shape;1485;p27"/>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6" name="Google Shape;1486;p27"/>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7" name="Google Shape;1487;p27"/>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8" name="Google Shape;1488;p27"/>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89" name="Google Shape;1489;p27"/>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0" name="Google Shape;1490;p27"/>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1" name="Google Shape;1491;p27"/>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2" name="Google Shape;1492;p27"/>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3" name="Google Shape;1493;p27"/>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4" name="Google Shape;1494;p27"/>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5" name="Google Shape;1495;p27"/>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6" name="Google Shape;1496;p27"/>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7" name="Google Shape;1497;p27"/>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8" name="Google Shape;1498;p27"/>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499" name="Google Shape;1499;p27"/>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0" name="Google Shape;1500;p27"/>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1" name="Google Shape;1501;p27"/>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2" name="Google Shape;1502;p27"/>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3" name="Google Shape;1503;p27"/>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4" name="Google Shape;1504;p27"/>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5" name="Google Shape;1505;p27"/>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6" name="Google Shape;1506;p27"/>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7" name="Google Shape;1507;p27"/>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8" name="Google Shape;1508;p27"/>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09" name="Google Shape;1509;p27"/>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0" name="Google Shape;1510;p27"/>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1" name="Google Shape;1511;p27"/>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2" name="Google Shape;1512;p27"/>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3" name="Google Shape;1513;p27"/>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4" name="Google Shape;1514;p27"/>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5" name="Google Shape;1515;p27"/>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6" name="Google Shape;1516;p27"/>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7" name="Google Shape;1517;p27"/>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8" name="Google Shape;1518;p27"/>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19" name="Google Shape;1519;p27"/>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0" name="Google Shape;1520;p27"/>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1" name="Google Shape;1521;p27"/>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2" name="Google Shape;1522;p27"/>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3" name="Google Shape;1523;p27"/>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4" name="Google Shape;1524;p27"/>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5" name="Google Shape;1525;p27"/>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6" name="Google Shape;1526;p27"/>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7" name="Google Shape;1527;p27"/>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8" name="Google Shape;1528;p27"/>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29" name="Google Shape;1529;p27"/>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0" name="Google Shape;1530;p27"/>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1" name="Google Shape;1531;p27"/>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2" name="Google Shape;1532;p27"/>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3" name="Google Shape;1533;p27"/>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4" name="Google Shape;1534;p27"/>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5" name="Google Shape;1535;p27"/>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6" name="Google Shape;1536;p27"/>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7" name="Google Shape;1537;p27"/>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8" name="Google Shape;1538;p27"/>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39" name="Google Shape;1539;p27"/>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0" name="Google Shape;1540;p27"/>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1" name="Google Shape;1541;p27"/>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2" name="Google Shape;1542;p27"/>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3" name="Google Shape;1543;p27"/>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4" name="Google Shape;1544;p27"/>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5" name="Google Shape;1545;p27"/>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6" name="Google Shape;1546;p27"/>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7" name="Google Shape;1547;p27"/>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8" name="Google Shape;1548;p27"/>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49" name="Google Shape;1549;p27"/>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0" name="Google Shape;1550;p27"/>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1" name="Google Shape;1551;p27"/>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2" name="Google Shape;1552;p27"/>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3" name="Google Shape;1553;p27"/>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4" name="Google Shape;1554;p27"/>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5" name="Google Shape;1555;p27"/>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6" name="Google Shape;1556;p27"/>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7" name="Google Shape;1557;p27"/>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8" name="Google Shape;1558;p27"/>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59" name="Google Shape;1559;p27"/>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0" name="Google Shape;1560;p27"/>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1" name="Google Shape;1561;p27"/>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2" name="Google Shape;1562;p27"/>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3" name="Google Shape;1563;p27"/>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4" name="Google Shape;1564;p27"/>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5" name="Google Shape;1565;p27"/>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6" name="Google Shape;1566;p27"/>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7" name="Google Shape;1567;p27"/>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8" name="Google Shape;1568;p27"/>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69" name="Google Shape;1569;p27"/>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0" name="Google Shape;1570;p27"/>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1" name="Google Shape;1571;p27"/>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2" name="Google Shape;1572;p27"/>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3" name="Google Shape;1573;p27"/>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4" name="Google Shape;1574;p27"/>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5" name="Google Shape;1575;p27"/>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6" name="Google Shape;1576;p27"/>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7" name="Google Shape;1577;p27"/>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8" name="Google Shape;1578;p27"/>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79" name="Google Shape;1579;p27"/>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0" name="Google Shape;1580;p27"/>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1" name="Google Shape;1581;p27"/>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2" name="Google Shape;1582;p27"/>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3" name="Google Shape;1583;p27"/>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4" name="Google Shape;1584;p27"/>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5" name="Google Shape;1585;p27"/>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6" name="Google Shape;1586;p27"/>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7" name="Google Shape;1587;p27"/>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8" name="Google Shape;1588;p27"/>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89" name="Google Shape;1589;p27"/>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0" name="Google Shape;1590;p27"/>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1" name="Google Shape;1591;p27"/>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2" name="Google Shape;1592;p27"/>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3" name="Google Shape;1593;p27"/>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4" name="Google Shape;1594;p27"/>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5" name="Google Shape;1595;p27"/>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6" name="Google Shape;1596;p27"/>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7" name="Google Shape;1597;p27"/>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8" name="Google Shape;1598;p27"/>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599" name="Google Shape;1599;p27"/>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0" name="Google Shape;1600;p27"/>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1" name="Google Shape;1601;p27"/>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2" name="Google Shape;1602;p27"/>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3" name="Google Shape;1603;p27"/>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4" name="Google Shape;1604;p27"/>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5" name="Google Shape;1605;p27"/>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6" name="Google Shape;1606;p27"/>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7" name="Google Shape;1607;p27"/>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8" name="Google Shape;1608;p27"/>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09" name="Google Shape;1609;p27"/>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0" name="Google Shape;1610;p27"/>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1" name="Google Shape;1611;p27"/>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2" name="Google Shape;1612;p27"/>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3" name="Google Shape;1613;p27"/>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4" name="Google Shape;1614;p27"/>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5" name="Google Shape;1615;p27"/>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6" name="Google Shape;1616;p27"/>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7" name="Google Shape;1617;p27"/>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8" name="Google Shape;1618;p27"/>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19" name="Google Shape;1619;p27"/>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0" name="Google Shape;1620;p27"/>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1" name="Google Shape;1621;p27"/>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2" name="Google Shape;1622;p27"/>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3" name="Google Shape;1623;p27"/>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4" name="Google Shape;1624;p27"/>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5" name="Google Shape;1625;p27"/>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6" name="Google Shape;1626;p27"/>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7" name="Google Shape;1627;p27"/>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8" name="Google Shape;1628;p27"/>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29" name="Google Shape;1629;p27"/>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0" name="Google Shape;1630;p27"/>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1" name="Google Shape;1631;p27"/>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2" name="Google Shape;1632;p27"/>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3" name="Google Shape;1633;p27"/>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4" name="Google Shape;1634;p27"/>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5" name="Google Shape;1635;p27"/>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6" name="Google Shape;1636;p27"/>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7" name="Google Shape;1637;p27"/>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8" name="Google Shape;1638;p27"/>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39" name="Google Shape;1639;p27"/>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0" name="Google Shape;1640;p27"/>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1" name="Google Shape;1641;p27"/>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2" name="Google Shape;1642;p27"/>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3" name="Google Shape;1643;p27"/>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4" name="Google Shape;1644;p27"/>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5" name="Google Shape;1645;p27"/>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6" name="Google Shape;1646;p27"/>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7" name="Google Shape;1647;p27"/>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8" name="Google Shape;1648;p27"/>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49" name="Google Shape;1649;p27"/>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0" name="Google Shape;1650;p27"/>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1" name="Google Shape;1651;p27"/>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2" name="Google Shape;1652;p27"/>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3" name="Google Shape;1653;p27"/>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4" name="Google Shape;1654;p27"/>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5" name="Google Shape;1655;p27"/>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6" name="Google Shape;1656;p27"/>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7" name="Google Shape;1657;p27"/>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8" name="Google Shape;1658;p27"/>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59" name="Google Shape;1659;p27"/>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0" name="Google Shape;1660;p27"/>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1" name="Google Shape;1661;p27"/>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2" name="Google Shape;1662;p27"/>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3" name="Google Shape;1663;p27"/>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4" name="Google Shape;1664;p27"/>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5" name="Google Shape;1665;p27"/>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6" name="Google Shape;1666;p27"/>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7" name="Google Shape;1667;p27"/>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8" name="Google Shape;1668;p27"/>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69" name="Google Shape;1669;p27"/>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0" name="Google Shape;1670;p27"/>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1" name="Google Shape;1671;p27"/>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2" name="Google Shape;1672;p27"/>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3" name="Google Shape;1673;p27"/>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4" name="Google Shape;1674;p27"/>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5" name="Google Shape;1675;p27"/>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6" name="Google Shape;1676;p27"/>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7" name="Google Shape;1677;p27"/>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8" name="Google Shape;1678;p27"/>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79" name="Google Shape;1679;p27"/>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0" name="Google Shape;1680;p27"/>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1" name="Google Shape;1681;p27"/>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2" name="Google Shape;1682;p27"/>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3" name="Google Shape;1683;p27"/>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4" name="Google Shape;1684;p27"/>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5" name="Google Shape;1685;p27"/>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6" name="Google Shape;1686;p27"/>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7" name="Google Shape;1687;p27"/>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8" name="Google Shape;1688;p27"/>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89" name="Google Shape;1689;p27"/>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0" name="Google Shape;1690;p27"/>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1" name="Google Shape;1691;p27"/>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2" name="Google Shape;1692;p27"/>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3" name="Google Shape;1693;p27"/>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4" name="Google Shape;1694;p27"/>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5" name="Google Shape;1695;p27"/>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6" name="Google Shape;1696;p27"/>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7" name="Google Shape;1697;p27"/>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8" name="Google Shape;1698;p27"/>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699" name="Google Shape;1699;p27"/>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0" name="Google Shape;1700;p27"/>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1" name="Google Shape;1701;p27"/>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2" name="Google Shape;1702;p27"/>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3" name="Google Shape;1703;p27"/>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4" name="Google Shape;1704;p27"/>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5" name="Google Shape;1705;p27"/>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6" name="Google Shape;1706;p27"/>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7" name="Google Shape;1707;p27"/>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8" name="Google Shape;1708;p27"/>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09" name="Google Shape;1709;p27"/>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0" name="Google Shape;1710;p27"/>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1" name="Google Shape;1711;p27"/>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2" name="Google Shape;1712;p27"/>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3" name="Google Shape;1713;p27"/>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4" name="Google Shape;1714;p27"/>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5" name="Google Shape;1715;p27"/>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6" name="Google Shape;1716;p27"/>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7" name="Google Shape;1717;p27"/>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8" name="Google Shape;1718;p27"/>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19" name="Google Shape;1719;p27"/>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0" name="Google Shape;1720;p27"/>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1" name="Google Shape;1721;p27"/>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2" name="Google Shape;1722;p27"/>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3" name="Google Shape;1723;p27"/>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4" name="Google Shape;1724;p27"/>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5" name="Google Shape;1725;p27"/>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6" name="Google Shape;1726;p27"/>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7" name="Google Shape;1727;p27"/>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8" name="Google Shape;1728;p27"/>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29" name="Google Shape;1729;p27"/>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0" name="Google Shape;1730;p27"/>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1" name="Google Shape;1731;p27"/>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2" name="Google Shape;1732;p27"/>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3" name="Google Shape;1733;p27"/>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4" name="Google Shape;1734;p27"/>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5" name="Google Shape;1735;p27"/>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6" name="Google Shape;1736;p27"/>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7" name="Google Shape;1737;p27"/>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8" name="Google Shape;1738;p27"/>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39" name="Google Shape;1739;p27"/>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0" name="Google Shape;1740;p27"/>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1" name="Google Shape;1741;p27"/>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2" name="Google Shape;1742;p27"/>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3" name="Google Shape;1743;p27"/>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4" name="Google Shape;1744;p27"/>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5" name="Google Shape;1745;p27"/>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6" name="Google Shape;1746;p27"/>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7" name="Google Shape;1747;p27"/>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8" name="Google Shape;1748;p27"/>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49" name="Google Shape;1749;p27"/>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0" name="Google Shape;1750;p27"/>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1" name="Google Shape;1751;p27"/>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2" name="Google Shape;1752;p27"/>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3" name="Google Shape;1753;p27"/>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4" name="Google Shape;1754;p27"/>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5" name="Google Shape;1755;p27"/>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6" name="Google Shape;1756;p27"/>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7" name="Google Shape;1757;p27"/>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8" name="Google Shape;1758;p27"/>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59" name="Google Shape;1759;p27"/>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0" name="Google Shape;1760;p27"/>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1" name="Google Shape;1761;p27"/>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2" name="Google Shape;1762;p27"/>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763" name="Google Shape;1763;p27"/>
            <p:cNvSpPr/>
            <p:nvPr/>
          </p:nvSpPr>
          <p:spPr>
            <a:xfrm rot="10800000">
              <a:off x="-1381376" y="872375"/>
              <a:ext cx="2053625" cy="3666951"/>
            </a:xfrm>
            <a:custGeom>
              <a:rect b="b" l="l" r="r" t="t"/>
              <a:pathLst>
                <a:path extrusionOk="0" h="114173" w="63941">
                  <a:moveTo>
                    <a:pt x="22723" y="0"/>
                  </a:moveTo>
                  <a:cubicBezTo>
                    <a:pt x="20175" y="0"/>
                    <a:pt x="17627" y="113"/>
                    <a:pt x="15090" y="336"/>
                  </a:cubicBezTo>
                  <a:cubicBezTo>
                    <a:pt x="11668" y="655"/>
                    <a:pt x="8103" y="1212"/>
                    <a:pt x="5301" y="3217"/>
                  </a:cubicBezTo>
                  <a:cubicBezTo>
                    <a:pt x="1" y="7006"/>
                    <a:pt x="1083" y="11813"/>
                    <a:pt x="4839" y="15760"/>
                  </a:cubicBezTo>
                  <a:cubicBezTo>
                    <a:pt x="8914" y="20026"/>
                    <a:pt x="11541" y="25295"/>
                    <a:pt x="10474" y="31375"/>
                  </a:cubicBezTo>
                  <a:cubicBezTo>
                    <a:pt x="9456" y="37201"/>
                    <a:pt x="5381" y="42597"/>
                    <a:pt x="6256" y="48439"/>
                  </a:cubicBezTo>
                  <a:cubicBezTo>
                    <a:pt x="6972" y="53214"/>
                    <a:pt x="10840" y="56827"/>
                    <a:pt x="13085" y="61109"/>
                  </a:cubicBezTo>
                  <a:cubicBezTo>
                    <a:pt x="18290" y="70914"/>
                    <a:pt x="14708" y="82789"/>
                    <a:pt x="14406" y="93867"/>
                  </a:cubicBezTo>
                  <a:cubicBezTo>
                    <a:pt x="14342" y="96414"/>
                    <a:pt x="14470" y="99008"/>
                    <a:pt x="15441" y="101364"/>
                  </a:cubicBezTo>
                  <a:cubicBezTo>
                    <a:pt x="16411" y="103704"/>
                    <a:pt x="18369" y="105757"/>
                    <a:pt x="20868" y="106267"/>
                  </a:cubicBezTo>
                  <a:cubicBezTo>
                    <a:pt x="21317" y="106356"/>
                    <a:pt x="21765" y="106395"/>
                    <a:pt x="22212" y="106395"/>
                  </a:cubicBezTo>
                  <a:cubicBezTo>
                    <a:pt x="24387" y="106395"/>
                    <a:pt x="26559" y="105493"/>
                    <a:pt x="28763" y="105216"/>
                  </a:cubicBezTo>
                  <a:cubicBezTo>
                    <a:pt x="29266" y="105154"/>
                    <a:pt x="29769" y="105123"/>
                    <a:pt x="30269" y="105123"/>
                  </a:cubicBezTo>
                  <a:cubicBezTo>
                    <a:pt x="33205" y="105123"/>
                    <a:pt x="36049" y="106186"/>
                    <a:pt x="38266" y="108145"/>
                  </a:cubicBezTo>
                  <a:cubicBezTo>
                    <a:pt x="40797" y="110405"/>
                    <a:pt x="42771" y="113939"/>
                    <a:pt x="46145" y="114162"/>
                  </a:cubicBezTo>
                  <a:cubicBezTo>
                    <a:pt x="46252" y="114169"/>
                    <a:pt x="46359" y="114173"/>
                    <a:pt x="46466" y="114173"/>
                  </a:cubicBezTo>
                  <a:cubicBezTo>
                    <a:pt x="47992" y="114173"/>
                    <a:pt x="49464" y="113447"/>
                    <a:pt x="50714" y="112554"/>
                  </a:cubicBezTo>
                  <a:cubicBezTo>
                    <a:pt x="54661" y="109689"/>
                    <a:pt x="57081" y="105168"/>
                    <a:pt x="57287" y="100298"/>
                  </a:cubicBezTo>
                  <a:cubicBezTo>
                    <a:pt x="57415" y="96271"/>
                    <a:pt x="56014" y="92371"/>
                    <a:pt x="54788" y="88535"/>
                  </a:cubicBezTo>
                  <a:cubicBezTo>
                    <a:pt x="52321" y="80878"/>
                    <a:pt x="50491" y="72554"/>
                    <a:pt x="52958" y="64913"/>
                  </a:cubicBezTo>
                  <a:cubicBezTo>
                    <a:pt x="54470" y="60297"/>
                    <a:pt x="57431" y="56318"/>
                    <a:pt x="59787" y="52084"/>
                  </a:cubicBezTo>
                  <a:cubicBezTo>
                    <a:pt x="62142" y="47834"/>
                    <a:pt x="63941" y="42915"/>
                    <a:pt x="62827" y="38188"/>
                  </a:cubicBezTo>
                  <a:cubicBezTo>
                    <a:pt x="62079" y="35052"/>
                    <a:pt x="60089" y="32251"/>
                    <a:pt x="59771" y="29051"/>
                  </a:cubicBezTo>
                  <a:cubicBezTo>
                    <a:pt x="59277" y="24212"/>
                    <a:pt x="62636" y="19533"/>
                    <a:pt x="61792" y="14757"/>
                  </a:cubicBezTo>
                  <a:cubicBezTo>
                    <a:pt x="60869" y="9537"/>
                    <a:pt x="55457" y="6496"/>
                    <a:pt x="50475" y="4729"/>
                  </a:cubicBezTo>
                  <a:cubicBezTo>
                    <a:pt x="41600" y="1546"/>
                    <a:pt x="32163" y="0"/>
                    <a:pt x="22723"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4" name="Google Shape;1764;p27"/>
            <p:cNvSpPr/>
            <p:nvPr/>
          </p:nvSpPr>
          <p:spPr>
            <a:xfrm flipH="1">
              <a:off x="6822977" y="-380969"/>
              <a:ext cx="2590061" cy="2651672"/>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65" name="Google Shape;1765;p27"/>
            <p:cNvSpPr/>
            <p:nvPr/>
          </p:nvSpPr>
          <p:spPr>
            <a:xfrm>
              <a:off x="-1073648" y="1401525"/>
              <a:ext cx="2553778" cy="4439173"/>
            </a:xfrm>
            <a:custGeom>
              <a:rect b="b" l="l" r="r" t="t"/>
              <a:pathLst>
                <a:path extrusionOk="0" h="145678" w="83806">
                  <a:moveTo>
                    <a:pt x="20595" y="1"/>
                  </a:moveTo>
                  <a:cubicBezTo>
                    <a:pt x="17104" y="1"/>
                    <a:pt x="14227" y="2678"/>
                    <a:pt x="13737" y="6062"/>
                  </a:cubicBezTo>
                  <a:cubicBezTo>
                    <a:pt x="13069" y="10471"/>
                    <a:pt x="11859" y="14053"/>
                    <a:pt x="10028" y="18191"/>
                  </a:cubicBezTo>
                  <a:cubicBezTo>
                    <a:pt x="1178" y="38247"/>
                    <a:pt x="0" y="60818"/>
                    <a:pt x="876" y="82704"/>
                  </a:cubicBezTo>
                  <a:cubicBezTo>
                    <a:pt x="1385" y="95407"/>
                    <a:pt x="2547" y="108125"/>
                    <a:pt x="5364" y="120508"/>
                  </a:cubicBezTo>
                  <a:cubicBezTo>
                    <a:pt x="7195" y="128499"/>
                    <a:pt x="10140" y="136967"/>
                    <a:pt x="16968" y="141488"/>
                  </a:cubicBezTo>
                  <a:cubicBezTo>
                    <a:pt x="22014" y="144830"/>
                    <a:pt x="28349" y="145467"/>
                    <a:pt x="34414" y="145626"/>
                  </a:cubicBezTo>
                  <a:cubicBezTo>
                    <a:pt x="35669" y="145660"/>
                    <a:pt x="36926" y="145677"/>
                    <a:pt x="38184" y="145677"/>
                  </a:cubicBezTo>
                  <a:cubicBezTo>
                    <a:pt x="50605" y="145677"/>
                    <a:pt x="63132" y="143957"/>
                    <a:pt x="74478" y="138957"/>
                  </a:cubicBezTo>
                  <a:cubicBezTo>
                    <a:pt x="78967" y="136967"/>
                    <a:pt x="83806" y="133561"/>
                    <a:pt x="83790" y="128658"/>
                  </a:cubicBezTo>
                  <a:cubicBezTo>
                    <a:pt x="83774" y="124854"/>
                    <a:pt x="80590" y="121623"/>
                    <a:pt x="76961" y="120445"/>
                  </a:cubicBezTo>
                  <a:cubicBezTo>
                    <a:pt x="75376" y="119928"/>
                    <a:pt x="73730" y="119727"/>
                    <a:pt x="72067" y="119727"/>
                  </a:cubicBezTo>
                  <a:cubicBezTo>
                    <a:pt x="69939" y="119727"/>
                    <a:pt x="67783" y="120057"/>
                    <a:pt x="65692" y="120477"/>
                  </a:cubicBezTo>
                  <a:cubicBezTo>
                    <a:pt x="63784" y="120866"/>
                    <a:pt x="61888" y="121317"/>
                    <a:pt x="59961" y="121317"/>
                  </a:cubicBezTo>
                  <a:cubicBezTo>
                    <a:pt x="59686" y="121317"/>
                    <a:pt x="59410" y="121308"/>
                    <a:pt x="59134" y="121288"/>
                  </a:cubicBezTo>
                  <a:cubicBezTo>
                    <a:pt x="56937" y="121145"/>
                    <a:pt x="54661" y="120190"/>
                    <a:pt x="53515" y="118312"/>
                  </a:cubicBezTo>
                  <a:cubicBezTo>
                    <a:pt x="51668" y="115287"/>
                    <a:pt x="53372" y="111451"/>
                    <a:pt x="54629" y="108125"/>
                  </a:cubicBezTo>
                  <a:cubicBezTo>
                    <a:pt x="55871" y="104782"/>
                    <a:pt x="56109" y="100134"/>
                    <a:pt x="52910" y="98622"/>
                  </a:cubicBezTo>
                  <a:cubicBezTo>
                    <a:pt x="50936" y="97699"/>
                    <a:pt x="48342" y="98415"/>
                    <a:pt x="46670" y="97014"/>
                  </a:cubicBezTo>
                  <a:cubicBezTo>
                    <a:pt x="46018" y="96425"/>
                    <a:pt x="45588" y="95645"/>
                    <a:pt x="45429" y="94786"/>
                  </a:cubicBezTo>
                  <a:cubicBezTo>
                    <a:pt x="44633" y="91236"/>
                    <a:pt x="47211" y="87909"/>
                    <a:pt x="49472" y="85060"/>
                  </a:cubicBezTo>
                  <a:cubicBezTo>
                    <a:pt x="51716" y="82211"/>
                    <a:pt x="53913" y="78423"/>
                    <a:pt x="52353" y="75144"/>
                  </a:cubicBezTo>
                  <a:cubicBezTo>
                    <a:pt x="51095" y="72485"/>
                    <a:pt x="47880" y="71403"/>
                    <a:pt x="44967" y="71196"/>
                  </a:cubicBezTo>
                  <a:cubicBezTo>
                    <a:pt x="44203" y="71146"/>
                    <a:pt x="43435" y="71138"/>
                    <a:pt x="42666" y="71138"/>
                  </a:cubicBezTo>
                  <a:cubicBezTo>
                    <a:pt x="42256" y="71138"/>
                    <a:pt x="41846" y="71140"/>
                    <a:pt x="41437" y="71140"/>
                  </a:cubicBezTo>
                  <a:cubicBezTo>
                    <a:pt x="39672" y="71140"/>
                    <a:pt x="37919" y="71094"/>
                    <a:pt x="36228" y="70607"/>
                  </a:cubicBezTo>
                  <a:cubicBezTo>
                    <a:pt x="32281" y="69461"/>
                    <a:pt x="29288" y="65959"/>
                    <a:pt x="28079" y="62044"/>
                  </a:cubicBezTo>
                  <a:cubicBezTo>
                    <a:pt x="26885" y="58112"/>
                    <a:pt x="27299" y="53830"/>
                    <a:pt x="28524" y="49915"/>
                  </a:cubicBezTo>
                  <a:cubicBezTo>
                    <a:pt x="29861" y="45649"/>
                    <a:pt x="32122" y="41733"/>
                    <a:pt x="35130" y="38422"/>
                  </a:cubicBezTo>
                  <a:cubicBezTo>
                    <a:pt x="37183" y="36194"/>
                    <a:pt x="39603" y="34204"/>
                    <a:pt x="40956" y="31498"/>
                  </a:cubicBezTo>
                  <a:cubicBezTo>
                    <a:pt x="42325" y="28792"/>
                    <a:pt x="42245" y="25004"/>
                    <a:pt x="39794" y="23237"/>
                  </a:cubicBezTo>
                  <a:cubicBezTo>
                    <a:pt x="37168" y="21343"/>
                    <a:pt x="33188" y="22584"/>
                    <a:pt x="30514" y="20754"/>
                  </a:cubicBezTo>
                  <a:cubicBezTo>
                    <a:pt x="28381" y="19289"/>
                    <a:pt x="27824" y="16345"/>
                    <a:pt x="27935" y="13750"/>
                  </a:cubicBezTo>
                  <a:cubicBezTo>
                    <a:pt x="28047" y="11140"/>
                    <a:pt x="28620" y="8497"/>
                    <a:pt x="27983" y="5967"/>
                  </a:cubicBezTo>
                  <a:cubicBezTo>
                    <a:pt x="27187" y="2799"/>
                    <a:pt x="24274" y="204"/>
                    <a:pt x="21011" y="13"/>
                  </a:cubicBezTo>
                  <a:cubicBezTo>
                    <a:pt x="20872" y="5"/>
                    <a:pt x="20733" y="1"/>
                    <a:pt x="20595" y="1"/>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766" name="Google Shape;1766;p27"/>
          <p:cNvSpPr txBox="1"/>
          <p:nvPr>
            <p:ph idx="1" type="subTitle"/>
          </p:nvPr>
        </p:nvSpPr>
        <p:spPr>
          <a:xfrm>
            <a:off x="1029489" y="4807045"/>
            <a:ext cx="41504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l">
              <a:lnSpc>
                <a:spcPct val="100000"/>
              </a:lnSpc>
              <a:spcBef>
                <a:spcPts val="0"/>
              </a:spcBef>
              <a:spcAft>
                <a:spcPts val="0"/>
              </a:spcAft>
              <a:buSzPts val="1600"/>
              <a:buNone/>
              <a:defRPr b="1" sz="2933"/>
            </a:lvl2pPr>
            <a:lvl3pPr lvl="2" algn="l">
              <a:lnSpc>
                <a:spcPct val="100000"/>
              </a:lnSpc>
              <a:spcBef>
                <a:spcPts val="0"/>
              </a:spcBef>
              <a:spcAft>
                <a:spcPts val="0"/>
              </a:spcAft>
              <a:buSzPts val="1600"/>
              <a:buNone/>
              <a:defRPr b="1" sz="2933"/>
            </a:lvl3pPr>
            <a:lvl4pPr lvl="3" algn="l">
              <a:lnSpc>
                <a:spcPct val="100000"/>
              </a:lnSpc>
              <a:spcBef>
                <a:spcPts val="0"/>
              </a:spcBef>
              <a:spcAft>
                <a:spcPts val="0"/>
              </a:spcAft>
              <a:buSzPts val="1600"/>
              <a:buNone/>
              <a:defRPr b="1" sz="2933"/>
            </a:lvl4pPr>
            <a:lvl5pPr lvl="4" algn="l">
              <a:lnSpc>
                <a:spcPct val="100000"/>
              </a:lnSpc>
              <a:spcBef>
                <a:spcPts val="0"/>
              </a:spcBef>
              <a:spcAft>
                <a:spcPts val="0"/>
              </a:spcAft>
              <a:buSzPts val="1600"/>
              <a:buNone/>
              <a:defRPr b="1" sz="2933"/>
            </a:lvl5pPr>
            <a:lvl6pPr lvl="5" algn="l">
              <a:lnSpc>
                <a:spcPct val="100000"/>
              </a:lnSpc>
              <a:spcBef>
                <a:spcPts val="0"/>
              </a:spcBef>
              <a:spcAft>
                <a:spcPts val="0"/>
              </a:spcAft>
              <a:buSzPts val="1600"/>
              <a:buNone/>
              <a:defRPr b="1" sz="2933"/>
            </a:lvl6pPr>
            <a:lvl7pPr lvl="6" algn="l">
              <a:lnSpc>
                <a:spcPct val="100000"/>
              </a:lnSpc>
              <a:spcBef>
                <a:spcPts val="0"/>
              </a:spcBef>
              <a:spcAft>
                <a:spcPts val="0"/>
              </a:spcAft>
              <a:buSzPts val="1600"/>
              <a:buNone/>
              <a:defRPr b="1" sz="2933"/>
            </a:lvl7pPr>
            <a:lvl8pPr lvl="7" algn="l">
              <a:lnSpc>
                <a:spcPct val="100000"/>
              </a:lnSpc>
              <a:spcBef>
                <a:spcPts val="0"/>
              </a:spcBef>
              <a:spcAft>
                <a:spcPts val="0"/>
              </a:spcAft>
              <a:buSzPts val="1600"/>
              <a:buNone/>
              <a:defRPr b="1" sz="2933"/>
            </a:lvl8pPr>
            <a:lvl9pPr lvl="8" algn="l">
              <a:lnSpc>
                <a:spcPct val="100000"/>
              </a:lnSpc>
              <a:spcBef>
                <a:spcPts val="0"/>
              </a:spcBef>
              <a:spcAft>
                <a:spcPts val="0"/>
              </a:spcAft>
              <a:buSzPts val="1600"/>
              <a:buNone/>
              <a:defRPr b="1" sz="2933"/>
            </a:lvl9pPr>
          </a:lstStyle>
          <a:p/>
        </p:txBody>
      </p:sp>
      <p:sp>
        <p:nvSpPr>
          <p:cNvPr id="1767" name="Google Shape;1767;p27"/>
          <p:cNvSpPr txBox="1"/>
          <p:nvPr>
            <p:ph idx="2" type="subTitle"/>
          </p:nvPr>
        </p:nvSpPr>
        <p:spPr>
          <a:xfrm>
            <a:off x="1029489" y="5328861"/>
            <a:ext cx="4150400" cy="78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p:txBody>
      </p:sp>
      <p:sp>
        <p:nvSpPr>
          <p:cNvPr id="1768" name="Google Shape;1768;p27"/>
          <p:cNvSpPr txBox="1"/>
          <p:nvPr>
            <p:ph idx="3" type="subTitle"/>
          </p:nvPr>
        </p:nvSpPr>
        <p:spPr>
          <a:xfrm>
            <a:off x="7012111" y="4807045"/>
            <a:ext cx="41504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l">
              <a:lnSpc>
                <a:spcPct val="100000"/>
              </a:lnSpc>
              <a:spcBef>
                <a:spcPts val="0"/>
              </a:spcBef>
              <a:spcAft>
                <a:spcPts val="0"/>
              </a:spcAft>
              <a:buSzPts val="1600"/>
              <a:buNone/>
              <a:defRPr b="1" sz="2933"/>
            </a:lvl2pPr>
            <a:lvl3pPr lvl="2" algn="l">
              <a:lnSpc>
                <a:spcPct val="100000"/>
              </a:lnSpc>
              <a:spcBef>
                <a:spcPts val="0"/>
              </a:spcBef>
              <a:spcAft>
                <a:spcPts val="0"/>
              </a:spcAft>
              <a:buSzPts val="1600"/>
              <a:buNone/>
              <a:defRPr b="1" sz="2933"/>
            </a:lvl3pPr>
            <a:lvl4pPr lvl="3" algn="l">
              <a:lnSpc>
                <a:spcPct val="100000"/>
              </a:lnSpc>
              <a:spcBef>
                <a:spcPts val="0"/>
              </a:spcBef>
              <a:spcAft>
                <a:spcPts val="0"/>
              </a:spcAft>
              <a:buSzPts val="1600"/>
              <a:buNone/>
              <a:defRPr b="1" sz="2933"/>
            </a:lvl4pPr>
            <a:lvl5pPr lvl="4" algn="l">
              <a:lnSpc>
                <a:spcPct val="100000"/>
              </a:lnSpc>
              <a:spcBef>
                <a:spcPts val="0"/>
              </a:spcBef>
              <a:spcAft>
                <a:spcPts val="0"/>
              </a:spcAft>
              <a:buSzPts val="1600"/>
              <a:buNone/>
              <a:defRPr b="1" sz="2933"/>
            </a:lvl5pPr>
            <a:lvl6pPr lvl="5" algn="l">
              <a:lnSpc>
                <a:spcPct val="100000"/>
              </a:lnSpc>
              <a:spcBef>
                <a:spcPts val="0"/>
              </a:spcBef>
              <a:spcAft>
                <a:spcPts val="0"/>
              </a:spcAft>
              <a:buSzPts val="1600"/>
              <a:buNone/>
              <a:defRPr b="1" sz="2933"/>
            </a:lvl6pPr>
            <a:lvl7pPr lvl="6" algn="l">
              <a:lnSpc>
                <a:spcPct val="100000"/>
              </a:lnSpc>
              <a:spcBef>
                <a:spcPts val="0"/>
              </a:spcBef>
              <a:spcAft>
                <a:spcPts val="0"/>
              </a:spcAft>
              <a:buSzPts val="1600"/>
              <a:buNone/>
              <a:defRPr b="1" sz="2933"/>
            </a:lvl7pPr>
            <a:lvl8pPr lvl="7" algn="l">
              <a:lnSpc>
                <a:spcPct val="100000"/>
              </a:lnSpc>
              <a:spcBef>
                <a:spcPts val="0"/>
              </a:spcBef>
              <a:spcAft>
                <a:spcPts val="0"/>
              </a:spcAft>
              <a:buSzPts val="1600"/>
              <a:buNone/>
              <a:defRPr b="1" sz="2933"/>
            </a:lvl8pPr>
            <a:lvl9pPr lvl="8" algn="l">
              <a:lnSpc>
                <a:spcPct val="100000"/>
              </a:lnSpc>
              <a:spcBef>
                <a:spcPts val="0"/>
              </a:spcBef>
              <a:spcAft>
                <a:spcPts val="0"/>
              </a:spcAft>
              <a:buSzPts val="1600"/>
              <a:buNone/>
              <a:defRPr b="1" sz="2933"/>
            </a:lvl9pPr>
          </a:lstStyle>
          <a:p/>
        </p:txBody>
      </p:sp>
      <p:sp>
        <p:nvSpPr>
          <p:cNvPr id="1769" name="Google Shape;1769;p27"/>
          <p:cNvSpPr txBox="1"/>
          <p:nvPr>
            <p:ph idx="4" type="subTitle"/>
          </p:nvPr>
        </p:nvSpPr>
        <p:spPr>
          <a:xfrm>
            <a:off x="7012111" y="5328861"/>
            <a:ext cx="4150400" cy="78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p:txBody>
      </p:sp>
      <p:sp>
        <p:nvSpPr>
          <p:cNvPr id="1770" name="Google Shape;1770;p27"/>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71" name="Shape 1771"/>
        <p:cNvGrpSpPr/>
        <p:nvPr/>
      </p:nvGrpSpPr>
      <p:grpSpPr>
        <a:xfrm>
          <a:off x="0" y="0"/>
          <a:ext cx="0" cy="0"/>
          <a:chOff x="0" y="0"/>
          <a:chExt cx="0" cy="0"/>
        </a:xfrm>
      </p:grpSpPr>
      <p:grpSp>
        <p:nvGrpSpPr>
          <p:cNvPr id="1772" name="Google Shape;1772;p28"/>
          <p:cNvGrpSpPr/>
          <p:nvPr/>
        </p:nvGrpSpPr>
        <p:grpSpPr>
          <a:xfrm>
            <a:off x="-487214" y="-1104400"/>
            <a:ext cx="13859954" cy="8528864"/>
            <a:chOff x="-365411" y="-828300"/>
            <a:chExt cx="10394966" cy="6396648"/>
          </a:xfrm>
        </p:grpSpPr>
        <p:grpSp>
          <p:nvGrpSpPr>
            <p:cNvPr id="1773" name="Google Shape;1773;p28"/>
            <p:cNvGrpSpPr/>
            <p:nvPr/>
          </p:nvGrpSpPr>
          <p:grpSpPr>
            <a:xfrm>
              <a:off x="154307" y="-828300"/>
              <a:ext cx="9450494" cy="6205823"/>
              <a:chOff x="154306" y="-828300"/>
              <a:chExt cx="9450494" cy="6205823"/>
            </a:xfrm>
          </p:grpSpPr>
          <p:sp>
            <p:nvSpPr>
              <p:cNvPr id="1774" name="Google Shape;1774;p28"/>
              <p:cNvSpPr/>
              <p:nvPr/>
            </p:nvSpPr>
            <p:spPr>
              <a:xfrm>
                <a:off x="7248663" y="2571750"/>
                <a:ext cx="2345931" cy="2706563"/>
              </a:xfrm>
              <a:custGeom>
                <a:rect b="b" l="l" r="r" t="t"/>
                <a:pathLst>
                  <a:path extrusionOk="0" h="66990" w="58064">
                    <a:moveTo>
                      <a:pt x="3804" y="60929"/>
                    </a:moveTo>
                    <a:cubicBezTo>
                      <a:pt x="4603" y="59331"/>
                      <a:pt x="4857" y="57530"/>
                      <a:pt x="5415" y="55831"/>
                    </a:cubicBezTo>
                    <a:cubicBezTo>
                      <a:pt x="6201" y="53498"/>
                      <a:pt x="7583" y="51393"/>
                      <a:pt x="9396" y="49732"/>
                    </a:cubicBezTo>
                    <a:cubicBezTo>
                      <a:pt x="12883" y="46575"/>
                      <a:pt x="17626" y="45319"/>
                      <a:pt x="22000" y="43620"/>
                    </a:cubicBezTo>
                    <a:cubicBezTo>
                      <a:pt x="26388" y="41921"/>
                      <a:pt x="30902" y="39283"/>
                      <a:pt x="32474" y="34845"/>
                    </a:cubicBezTo>
                    <a:cubicBezTo>
                      <a:pt x="33692" y="31422"/>
                      <a:pt x="32880" y="27656"/>
                      <a:pt x="32614" y="24029"/>
                    </a:cubicBezTo>
                    <a:cubicBezTo>
                      <a:pt x="32043" y="15914"/>
                      <a:pt x="34275" y="7849"/>
                      <a:pt x="38954" y="1205"/>
                    </a:cubicBezTo>
                    <a:cubicBezTo>
                      <a:pt x="39322" y="672"/>
                      <a:pt x="39791" y="102"/>
                      <a:pt x="40438" y="51"/>
                    </a:cubicBezTo>
                    <a:cubicBezTo>
                      <a:pt x="41122" y="0"/>
                      <a:pt x="41706" y="545"/>
                      <a:pt x="41972" y="1179"/>
                    </a:cubicBezTo>
                    <a:cubicBezTo>
                      <a:pt x="42238" y="1801"/>
                      <a:pt x="42251" y="2498"/>
                      <a:pt x="42365" y="3170"/>
                    </a:cubicBezTo>
                    <a:cubicBezTo>
                      <a:pt x="43151" y="8039"/>
                      <a:pt x="48654" y="11222"/>
                      <a:pt x="49149" y="16142"/>
                    </a:cubicBezTo>
                    <a:cubicBezTo>
                      <a:pt x="49555" y="20111"/>
                      <a:pt x="46524" y="23902"/>
                      <a:pt x="47158" y="27833"/>
                    </a:cubicBezTo>
                    <a:cubicBezTo>
                      <a:pt x="47817" y="31904"/>
                      <a:pt x="51977" y="34287"/>
                      <a:pt x="54475" y="37572"/>
                    </a:cubicBezTo>
                    <a:cubicBezTo>
                      <a:pt x="57683" y="41781"/>
                      <a:pt x="58063" y="47513"/>
                      <a:pt x="57328" y="52750"/>
                    </a:cubicBezTo>
                    <a:cubicBezTo>
                      <a:pt x="56922" y="55755"/>
                      <a:pt x="56022" y="58976"/>
                      <a:pt x="53562" y="60738"/>
                    </a:cubicBezTo>
                    <a:cubicBezTo>
                      <a:pt x="52268" y="61651"/>
                      <a:pt x="50683" y="62057"/>
                      <a:pt x="49149" y="62425"/>
                    </a:cubicBezTo>
                    <a:cubicBezTo>
                      <a:pt x="37255" y="65202"/>
                      <a:pt x="25044" y="66368"/>
                      <a:pt x="12833" y="66673"/>
                    </a:cubicBezTo>
                    <a:cubicBezTo>
                      <a:pt x="8902" y="66774"/>
                      <a:pt x="3005" y="66990"/>
                      <a:pt x="0" y="63934"/>
                    </a:cubicBezTo>
                    <a:cubicBezTo>
                      <a:pt x="1687" y="63490"/>
                      <a:pt x="3005" y="62539"/>
                      <a:pt x="3804" y="60929"/>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75" name="Google Shape;1775;p28"/>
              <p:cNvSpPr/>
              <p:nvPr/>
            </p:nvSpPr>
            <p:spPr>
              <a:xfrm rot="5400000">
                <a:off x="869292" y="3124656"/>
                <a:ext cx="1537881" cy="2967852"/>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76" name="Google Shape;1776;p28"/>
              <p:cNvSpPr/>
              <p:nvPr/>
            </p:nvSpPr>
            <p:spPr>
              <a:xfrm>
                <a:off x="7946950" y="-828300"/>
                <a:ext cx="1657850" cy="1740436"/>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1777" name="Google Shape;1777;p28"/>
            <p:cNvGrpSpPr/>
            <p:nvPr/>
          </p:nvGrpSpPr>
          <p:grpSpPr>
            <a:xfrm>
              <a:off x="-365411" y="2234746"/>
              <a:ext cx="1344352" cy="3036568"/>
              <a:chOff x="-365411" y="2234746"/>
              <a:chExt cx="1344352" cy="3036568"/>
            </a:xfrm>
          </p:grpSpPr>
          <p:sp>
            <p:nvSpPr>
              <p:cNvPr id="1778" name="Google Shape;1778;p28"/>
              <p:cNvSpPr/>
              <p:nvPr/>
            </p:nvSpPr>
            <p:spPr>
              <a:xfrm flipH="1" rot="-5400000">
                <a:off x="-1393642" y="3262976"/>
                <a:ext cx="3036568" cy="980107"/>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79" name="Google Shape;1779;p28"/>
              <p:cNvSpPr/>
              <p:nvPr/>
            </p:nvSpPr>
            <p:spPr>
              <a:xfrm>
                <a:off x="-361025" y="3083700"/>
                <a:ext cx="1339965" cy="2177692"/>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lt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780" name="Google Shape;1780;p28"/>
            <p:cNvSpPr/>
            <p:nvPr/>
          </p:nvSpPr>
          <p:spPr>
            <a:xfrm>
              <a:off x="8103847" y="2748627"/>
              <a:ext cx="1925707" cy="2819721"/>
            </a:xfrm>
            <a:custGeom>
              <a:rect b="b" l="l" r="r" t="t"/>
              <a:pathLst>
                <a:path extrusionOk="0" h="89643" w="61221">
                  <a:moveTo>
                    <a:pt x="35839" y="0"/>
                  </a:moveTo>
                  <a:cubicBezTo>
                    <a:pt x="35060" y="0"/>
                    <a:pt x="34281" y="10"/>
                    <a:pt x="33502" y="23"/>
                  </a:cubicBezTo>
                  <a:cubicBezTo>
                    <a:pt x="31296" y="49"/>
                    <a:pt x="28100" y="252"/>
                    <a:pt x="29140" y="3650"/>
                  </a:cubicBezTo>
                  <a:cubicBezTo>
                    <a:pt x="29533" y="4918"/>
                    <a:pt x="30700" y="5806"/>
                    <a:pt x="31258" y="7023"/>
                  </a:cubicBezTo>
                  <a:cubicBezTo>
                    <a:pt x="32399" y="9546"/>
                    <a:pt x="30598" y="12412"/>
                    <a:pt x="28607" y="14352"/>
                  </a:cubicBezTo>
                  <a:cubicBezTo>
                    <a:pt x="26617" y="16292"/>
                    <a:pt x="24207" y="18207"/>
                    <a:pt x="23814" y="20958"/>
                  </a:cubicBezTo>
                  <a:cubicBezTo>
                    <a:pt x="23434" y="23583"/>
                    <a:pt x="25044" y="26031"/>
                    <a:pt x="26274" y="28376"/>
                  </a:cubicBezTo>
                  <a:cubicBezTo>
                    <a:pt x="27618" y="30976"/>
                    <a:pt x="28569" y="33854"/>
                    <a:pt x="28519" y="36783"/>
                  </a:cubicBezTo>
                  <a:cubicBezTo>
                    <a:pt x="28455" y="39712"/>
                    <a:pt x="27289" y="42692"/>
                    <a:pt x="24993" y="44518"/>
                  </a:cubicBezTo>
                  <a:cubicBezTo>
                    <a:pt x="22648" y="46408"/>
                    <a:pt x="19452" y="46864"/>
                    <a:pt x="16929" y="48525"/>
                  </a:cubicBezTo>
                  <a:cubicBezTo>
                    <a:pt x="13949" y="50491"/>
                    <a:pt x="12174" y="54155"/>
                    <a:pt x="12516" y="57718"/>
                  </a:cubicBezTo>
                  <a:cubicBezTo>
                    <a:pt x="12782" y="60711"/>
                    <a:pt x="14418" y="63627"/>
                    <a:pt x="13759" y="66557"/>
                  </a:cubicBezTo>
                  <a:cubicBezTo>
                    <a:pt x="13074" y="69663"/>
                    <a:pt x="10107" y="71641"/>
                    <a:pt x="7330" y="73201"/>
                  </a:cubicBezTo>
                  <a:cubicBezTo>
                    <a:pt x="4566" y="74748"/>
                    <a:pt x="1510" y="76472"/>
                    <a:pt x="432" y="79465"/>
                  </a:cubicBezTo>
                  <a:cubicBezTo>
                    <a:pt x="89" y="80429"/>
                    <a:pt x="1" y="81557"/>
                    <a:pt x="559" y="82419"/>
                  </a:cubicBezTo>
                  <a:cubicBezTo>
                    <a:pt x="1218" y="83421"/>
                    <a:pt x="2524" y="83713"/>
                    <a:pt x="3703" y="83928"/>
                  </a:cubicBezTo>
                  <a:lnTo>
                    <a:pt x="31207" y="88899"/>
                  </a:lnTo>
                  <a:cubicBezTo>
                    <a:pt x="33365" y="89290"/>
                    <a:pt x="35671" y="89643"/>
                    <a:pt x="37899" y="89643"/>
                  </a:cubicBezTo>
                  <a:cubicBezTo>
                    <a:pt x="40803" y="89643"/>
                    <a:pt x="43575" y="89044"/>
                    <a:pt x="45713" y="87149"/>
                  </a:cubicBezTo>
                  <a:cubicBezTo>
                    <a:pt x="47514" y="85564"/>
                    <a:pt x="48541" y="83294"/>
                    <a:pt x="49403" y="81050"/>
                  </a:cubicBezTo>
                  <a:cubicBezTo>
                    <a:pt x="52434" y="73252"/>
                    <a:pt x="54183" y="65022"/>
                    <a:pt x="55921" y="56831"/>
                  </a:cubicBezTo>
                  <a:cubicBezTo>
                    <a:pt x="58558" y="44379"/>
                    <a:pt x="61221" y="31686"/>
                    <a:pt x="59902" y="19031"/>
                  </a:cubicBezTo>
                  <a:cubicBezTo>
                    <a:pt x="59496" y="15214"/>
                    <a:pt x="58698" y="11321"/>
                    <a:pt x="56542" y="8151"/>
                  </a:cubicBezTo>
                  <a:cubicBezTo>
                    <a:pt x="53879" y="4246"/>
                    <a:pt x="49403" y="1875"/>
                    <a:pt x="44800" y="822"/>
                  </a:cubicBezTo>
                  <a:cubicBezTo>
                    <a:pt x="41848" y="147"/>
                    <a:pt x="38848" y="0"/>
                    <a:pt x="35839" y="0"/>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1781" name="Google Shape;1781;p28"/>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1782" name="Shape 1782"/>
        <p:cNvGrpSpPr/>
        <p:nvPr/>
      </p:nvGrpSpPr>
      <p:grpSpPr>
        <a:xfrm>
          <a:off x="0" y="0"/>
          <a:ext cx="0" cy="0"/>
          <a:chOff x="0" y="0"/>
          <a:chExt cx="0" cy="0"/>
        </a:xfrm>
      </p:grpSpPr>
      <p:sp>
        <p:nvSpPr>
          <p:cNvPr id="1783" name="Google Shape;1783;p29"/>
          <p:cNvSpPr txBox="1"/>
          <p:nvPr>
            <p:ph idx="1" type="body"/>
          </p:nvPr>
        </p:nvSpPr>
        <p:spPr>
          <a:xfrm>
            <a:off x="960000" y="1593517"/>
            <a:ext cx="8216400" cy="37700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0"/>
              </a:spcBef>
              <a:spcAft>
                <a:spcPts val="0"/>
              </a:spcAft>
              <a:buSzPts val="1600"/>
              <a:buChar char="●"/>
              <a:defRPr/>
            </a:lvl1pPr>
            <a:lvl2pPr indent="-330200" lvl="1" marL="914400" algn="l">
              <a:lnSpc>
                <a:spcPct val="100000"/>
              </a:lnSpc>
              <a:spcBef>
                <a:spcPts val="0"/>
              </a:spcBef>
              <a:spcAft>
                <a:spcPts val="0"/>
              </a:spcAft>
              <a:buSzPts val="1600"/>
              <a:buChar char="○"/>
              <a:defRPr sz="2133"/>
            </a:lvl2pPr>
            <a:lvl3pPr indent="-330200" lvl="2" marL="1371600" algn="l">
              <a:lnSpc>
                <a:spcPct val="100000"/>
              </a:lnSpc>
              <a:spcBef>
                <a:spcPts val="0"/>
              </a:spcBef>
              <a:spcAft>
                <a:spcPts val="0"/>
              </a:spcAft>
              <a:buSzPts val="1600"/>
              <a:buChar char="■"/>
              <a:defRPr sz="2133"/>
            </a:lvl3pPr>
            <a:lvl4pPr indent="-330200" lvl="3" marL="1828800" algn="l">
              <a:lnSpc>
                <a:spcPct val="100000"/>
              </a:lnSpc>
              <a:spcBef>
                <a:spcPts val="0"/>
              </a:spcBef>
              <a:spcAft>
                <a:spcPts val="0"/>
              </a:spcAft>
              <a:buSzPts val="1600"/>
              <a:buChar char="●"/>
              <a:defRPr sz="2133"/>
            </a:lvl4pPr>
            <a:lvl5pPr indent="-330200" lvl="4" marL="2286000" algn="l">
              <a:lnSpc>
                <a:spcPct val="100000"/>
              </a:lnSpc>
              <a:spcBef>
                <a:spcPts val="0"/>
              </a:spcBef>
              <a:spcAft>
                <a:spcPts val="0"/>
              </a:spcAft>
              <a:buSzPts val="1600"/>
              <a:buChar char="○"/>
              <a:defRPr sz="2133"/>
            </a:lvl5pPr>
            <a:lvl6pPr indent="-330200" lvl="5" marL="2743200" algn="l">
              <a:lnSpc>
                <a:spcPct val="100000"/>
              </a:lnSpc>
              <a:spcBef>
                <a:spcPts val="0"/>
              </a:spcBef>
              <a:spcAft>
                <a:spcPts val="0"/>
              </a:spcAft>
              <a:buSzPts val="1600"/>
              <a:buChar char="■"/>
              <a:defRPr sz="2133"/>
            </a:lvl6pPr>
            <a:lvl7pPr indent="-330200" lvl="6" marL="3200400" algn="l">
              <a:lnSpc>
                <a:spcPct val="100000"/>
              </a:lnSpc>
              <a:spcBef>
                <a:spcPts val="0"/>
              </a:spcBef>
              <a:spcAft>
                <a:spcPts val="0"/>
              </a:spcAft>
              <a:buSzPts val="1600"/>
              <a:buChar char="●"/>
              <a:defRPr sz="2133"/>
            </a:lvl7pPr>
            <a:lvl8pPr indent="-330200" lvl="7" marL="3657600" algn="l">
              <a:lnSpc>
                <a:spcPct val="100000"/>
              </a:lnSpc>
              <a:spcBef>
                <a:spcPts val="0"/>
              </a:spcBef>
              <a:spcAft>
                <a:spcPts val="0"/>
              </a:spcAft>
              <a:buSzPts val="1600"/>
              <a:buChar char="○"/>
              <a:defRPr sz="2133"/>
            </a:lvl8pPr>
            <a:lvl9pPr indent="-330200" lvl="8" marL="4114800" algn="l">
              <a:lnSpc>
                <a:spcPct val="100000"/>
              </a:lnSpc>
              <a:spcBef>
                <a:spcPts val="0"/>
              </a:spcBef>
              <a:spcAft>
                <a:spcPts val="0"/>
              </a:spcAft>
              <a:buSzPts val="1600"/>
              <a:buChar char="■"/>
              <a:defRPr sz="2133"/>
            </a:lvl9pPr>
          </a:lstStyle>
          <a:p/>
        </p:txBody>
      </p:sp>
      <p:sp>
        <p:nvSpPr>
          <p:cNvPr id="1784" name="Google Shape;1784;p29"/>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200"/>
              <a:buFont typeface="Fredoka"/>
              <a:buNone/>
              <a:defRPr sz="4267"/>
            </a:lvl1pPr>
            <a:lvl2pPr lvl="1" algn="ctr">
              <a:lnSpc>
                <a:spcPct val="100000"/>
              </a:lnSpc>
              <a:spcBef>
                <a:spcPts val="0"/>
              </a:spcBef>
              <a:spcAft>
                <a:spcPts val="0"/>
              </a:spcAft>
              <a:buSzPts val="3600"/>
              <a:buFont typeface="Fredoka"/>
              <a:buNone/>
              <a:defRPr sz="4800">
                <a:latin typeface="Fredoka"/>
                <a:ea typeface="Fredoka"/>
                <a:cs typeface="Fredoka"/>
                <a:sym typeface="Fredoka"/>
              </a:defRPr>
            </a:lvl2pPr>
            <a:lvl3pPr lvl="2" algn="ctr">
              <a:lnSpc>
                <a:spcPct val="100000"/>
              </a:lnSpc>
              <a:spcBef>
                <a:spcPts val="0"/>
              </a:spcBef>
              <a:spcAft>
                <a:spcPts val="0"/>
              </a:spcAft>
              <a:buSzPts val="3600"/>
              <a:buFont typeface="Fredoka"/>
              <a:buNone/>
              <a:defRPr sz="4800">
                <a:latin typeface="Fredoka"/>
                <a:ea typeface="Fredoka"/>
                <a:cs typeface="Fredoka"/>
                <a:sym typeface="Fredoka"/>
              </a:defRPr>
            </a:lvl3pPr>
            <a:lvl4pPr lvl="3" algn="ctr">
              <a:lnSpc>
                <a:spcPct val="100000"/>
              </a:lnSpc>
              <a:spcBef>
                <a:spcPts val="0"/>
              </a:spcBef>
              <a:spcAft>
                <a:spcPts val="0"/>
              </a:spcAft>
              <a:buSzPts val="3600"/>
              <a:buFont typeface="Fredoka"/>
              <a:buNone/>
              <a:defRPr sz="4800">
                <a:latin typeface="Fredoka"/>
                <a:ea typeface="Fredoka"/>
                <a:cs typeface="Fredoka"/>
                <a:sym typeface="Fredoka"/>
              </a:defRPr>
            </a:lvl4pPr>
            <a:lvl5pPr lvl="4" algn="ctr">
              <a:lnSpc>
                <a:spcPct val="100000"/>
              </a:lnSpc>
              <a:spcBef>
                <a:spcPts val="0"/>
              </a:spcBef>
              <a:spcAft>
                <a:spcPts val="0"/>
              </a:spcAft>
              <a:buSzPts val="3600"/>
              <a:buFont typeface="Fredoka"/>
              <a:buNone/>
              <a:defRPr sz="4800">
                <a:latin typeface="Fredoka"/>
                <a:ea typeface="Fredoka"/>
                <a:cs typeface="Fredoka"/>
                <a:sym typeface="Fredoka"/>
              </a:defRPr>
            </a:lvl5pPr>
            <a:lvl6pPr lvl="5" algn="ctr">
              <a:lnSpc>
                <a:spcPct val="100000"/>
              </a:lnSpc>
              <a:spcBef>
                <a:spcPts val="0"/>
              </a:spcBef>
              <a:spcAft>
                <a:spcPts val="0"/>
              </a:spcAft>
              <a:buSzPts val="3600"/>
              <a:buFont typeface="Fredoka"/>
              <a:buNone/>
              <a:defRPr sz="4800">
                <a:latin typeface="Fredoka"/>
                <a:ea typeface="Fredoka"/>
                <a:cs typeface="Fredoka"/>
                <a:sym typeface="Fredoka"/>
              </a:defRPr>
            </a:lvl6pPr>
            <a:lvl7pPr lvl="6" algn="ctr">
              <a:lnSpc>
                <a:spcPct val="100000"/>
              </a:lnSpc>
              <a:spcBef>
                <a:spcPts val="0"/>
              </a:spcBef>
              <a:spcAft>
                <a:spcPts val="0"/>
              </a:spcAft>
              <a:buSzPts val="3600"/>
              <a:buFont typeface="Fredoka"/>
              <a:buNone/>
              <a:defRPr sz="4800">
                <a:latin typeface="Fredoka"/>
                <a:ea typeface="Fredoka"/>
                <a:cs typeface="Fredoka"/>
                <a:sym typeface="Fredoka"/>
              </a:defRPr>
            </a:lvl7pPr>
            <a:lvl8pPr lvl="7" algn="ctr">
              <a:lnSpc>
                <a:spcPct val="100000"/>
              </a:lnSpc>
              <a:spcBef>
                <a:spcPts val="0"/>
              </a:spcBef>
              <a:spcAft>
                <a:spcPts val="0"/>
              </a:spcAft>
              <a:buSzPts val="3600"/>
              <a:buFont typeface="Fredoka"/>
              <a:buNone/>
              <a:defRPr sz="4800">
                <a:latin typeface="Fredoka"/>
                <a:ea typeface="Fredoka"/>
                <a:cs typeface="Fredoka"/>
                <a:sym typeface="Fredoka"/>
              </a:defRPr>
            </a:lvl8pPr>
            <a:lvl9pPr lvl="8" algn="ctr">
              <a:lnSpc>
                <a:spcPct val="100000"/>
              </a:lnSpc>
              <a:spcBef>
                <a:spcPts val="0"/>
              </a:spcBef>
              <a:spcAft>
                <a:spcPts val="0"/>
              </a:spcAft>
              <a:buSzPts val="3600"/>
              <a:buFont typeface="Fredoka"/>
              <a:buNone/>
              <a:defRPr sz="4800">
                <a:latin typeface="Fredoka"/>
                <a:ea typeface="Fredoka"/>
                <a:cs typeface="Fredoka"/>
                <a:sym typeface="Fredoka"/>
              </a:defRPr>
            </a:lvl9pPr>
          </a:lstStyle>
          <a:p/>
        </p:txBody>
      </p:sp>
      <p:grpSp>
        <p:nvGrpSpPr>
          <p:cNvPr id="1785" name="Google Shape;1785;p29"/>
          <p:cNvGrpSpPr/>
          <p:nvPr/>
        </p:nvGrpSpPr>
        <p:grpSpPr>
          <a:xfrm>
            <a:off x="-862627" y="2218215"/>
            <a:ext cx="13917252" cy="5258470"/>
            <a:chOff x="-656524" y="1663661"/>
            <a:chExt cx="10437939" cy="3943852"/>
          </a:xfrm>
        </p:grpSpPr>
        <p:grpSp>
          <p:nvGrpSpPr>
            <p:cNvPr id="1786" name="Google Shape;1786;p29"/>
            <p:cNvGrpSpPr/>
            <p:nvPr/>
          </p:nvGrpSpPr>
          <p:grpSpPr>
            <a:xfrm>
              <a:off x="7336392" y="1663661"/>
              <a:ext cx="1816075" cy="1816195"/>
              <a:chOff x="1345541" y="2876909"/>
              <a:chExt cx="1348737" cy="1348826"/>
            </a:xfrm>
          </p:grpSpPr>
          <p:sp>
            <p:nvSpPr>
              <p:cNvPr id="1787" name="Google Shape;1787;p29"/>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88" name="Google Shape;1788;p29"/>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89" name="Google Shape;1789;p29"/>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0" name="Google Shape;1790;p29"/>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1" name="Google Shape;1791;p29"/>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2" name="Google Shape;1792;p29"/>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3" name="Google Shape;1793;p29"/>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4" name="Google Shape;1794;p29"/>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5" name="Google Shape;1795;p29"/>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6" name="Google Shape;1796;p29"/>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7" name="Google Shape;1797;p29"/>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8" name="Google Shape;1798;p29"/>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799" name="Google Shape;1799;p29"/>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0" name="Google Shape;1800;p29"/>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1" name="Google Shape;1801;p29"/>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2" name="Google Shape;1802;p29"/>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3" name="Google Shape;1803;p29"/>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4" name="Google Shape;1804;p29"/>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5" name="Google Shape;1805;p29"/>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6" name="Google Shape;1806;p29"/>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7" name="Google Shape;1807;p29"/>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8" name="Google Shape;1808;p29"/>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09" name="Google Shape;1809;p29"/>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0" name="Google Shape;1810;p29"/>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1" name="Google Shape;1811;p29"/>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2" name="Google Shape;1812;p29"/>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3" name="Google Shape;1813;p29"/>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4" name="Google Shape;1814;p29"/>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5" name="Google Shape;1815;p29"/>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6" name="Google Shape;1816;p29"/>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7" name="Google Shape;1817;p29"/>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8" name="Google Shape;1818;p29"/>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19" name="Google Shape;1819;p29"/>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0" name="Google Shape;1820;p29"/>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1" name="Google Shape;1821;p29"/>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2" name="Google Shape;1822;p29"/>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3" name="Google Shape;1823;p29"/>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4" name="Google Shape;1824;p29"/>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5" name="Google Shape;1825;p29"/>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6" name="Google Shape;1826;p29"/>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7" name="Google Shape;1827;p29"/>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8" name="Google Shape;1828;p29"/>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29" name="Google Shape;1829;p29"/>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0" name="Google Shape;1830;p29"/>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1" name="Google Shape;1831;p29"/>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2" name="Google Shape;1832;p29"/>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3" name="Google Shape;1833;p29"/>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4" name="Google Shape;1834;p29"/>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5" name="Google Shape;1835;p29"/>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6" name="Google Shape;1836;p29"/>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7" name="Google Shape;1837;p29"/>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8" name="Google Shape;1838;p29"/>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39" name="Google Shape;1839;p29"/>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0" name="Google Shape;1840;p29"/>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1" name="Google Shape;1841;p29"/>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2" name="Google Shape;1842;p29"/>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3" name="Google Shape;1843;p29"/>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4" name="Google Shape;1844;p29"/>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5" name="Google Shape;1845;p29"/>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6" name="Google Shape;1846;p29"/>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7" name="Google Shape;1847;p29"/>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8" name="Google Shape;1848;p29"/>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49" name="Google Shape;1849;p29"/>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0" name="Google Shape;1850;p29"/>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1" name="Google Shape;1851;p29"/>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2" name="Google Shape;1852;p29"/>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3" name="Google Shape;1853;p29"/>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4" name="Google Shape;1854;p29"/>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5" name="Google Shape;1855;p29"/>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6" name="Google Shape;1856;p29"/>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7" name="Google Shape;1857;p29"/>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8" name="Google Shape;1858;p29"/>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59" name="Google Shape;1859;p29"/>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0" name="Google Shape;1860;p29"/>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1" name="Google Shape;1861;p29"/>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2" name="Google Shape;1862;p29"/>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3" name="Google Shape;1863;p29"/>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4" name="Google Shape;1864;p29"/>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5" name="Google Shape;1865;p29"/>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6" name="Google Shape;1866;p29"/>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7" name="Google Shape;1867;p29"/>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8" name="Google Shape;1868;p29"/>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69" name="Google Shape;1869;p29"/>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0" name="Google Shape;1870;p29"/>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1" name="Google Shape;1871;p29"/>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2" name="Google Shape;1872;p29"/>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3" name="Google Shape;1873;p29"/>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4" name="Google Shape;1874;p29"/>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5" name="Google Shape;1875;p29"/>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6" name="Google Shape;1876;p29"/>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7" name="Google Shape;1877;p29"/>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8" name="Google Shape;1878;p29"/>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79" name="Google Shape;1879;p29"/>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0" name="Google Shape;1880;p29"/>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1" name="Google Shape;1881;p29"/>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2" name="Google Shape;1882;p29"/>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3" name="Google Shape;1883;p29"/>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4" name="Google Shape;1884;p29"/>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5" name="Google Shape;1885;p29"/>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6" name="Google Shape;1886;p29"/>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7" name="Google Shape;1887;p29"/>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8" name="Google Shape;1888;p29"/>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89" name="Google Shape;1889;p29"/>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0" name="Google Shape;1890;p29"/>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1" name="Google Shape;1891;p29"/>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2" name="Google Shape;1892;p29"/>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3" name="Google Shape;1893;p29"/>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4" name="Google Shape;1894;p29"/>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5" name="Google Shape;1895;p29"/>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6" name="Google Shape;1896;p29"/>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7" name="Google Shape;1897;p29"/>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8" name="Google Shape;1898;p29"/>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899" name="Google Shape;1899;p29"/>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0" name="Google Shape;1900;p29"/>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1" name="Google Shape;1901;p29"/>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2" name="Google Shape;1902;p29"/>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3" name="Google Shape;1903;p29"/>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4" name="Google Shape;1904;p29"/>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5" name="Google Shape;1905;p29"/>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6" name="Google Shape;1906;p29"/>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7" name="Google Shape;1907;p29"/>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8" name="Google Shape;1908;p29"/>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09" name="Google Shape;1909;p29"/>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0" name="Google Shape;1910;p29"/>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1" name="Google Shape;1911;p29"/>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2" name="Google Shape;1912;p29"/>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3" name="Google Shape;1913;p29"/>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4" name="Google Shape;1914;p29"/>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5" name="Google Shape;1915;p29"/>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6" name="Google Shape;1916;p29"/>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7" name="Google Shape;1917;p29"/>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8" name="Google Shape;1918;p29"/>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19" name="Google Shape;1919;p29"/>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0" name="Google Shape;1920;p29"/>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1" name="Google Shape;1921;p29"/>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2" name="Google Shape;1922;p29"/>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3" name="Google Shape;1923;p29"/>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4" name="Google Shape;1924;p29"/>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5" name="Google Shape;1925;p29"/>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6" name="Google Shape;1926;p29"/>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7" name="Google Shape;1927;p29"/>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8" name="Google Shape;1928;p29"/>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29" name="Google Shape;1929;p29"/>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0" name="Google Shape;1930;p29"/>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1" name="Google Shape;1931;p29"/>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2" name="Google Shape;1932;p29"/>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3" name="Google Shape;1933;p29"/>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4" name="Google Shape;1934;p29"/>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5" name="Google Shape;1935;p29"/>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6" name="Google Shape;1936;p29"/>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7" name="Google Shape;1937;p29"/>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8" name="Google Shape;1938;p29"/>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39" name="Google Shape;1939;p29"/>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0" name="Google Shape;1940;p29"/>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1" name="Google Shape;1941;p29"/>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2" name="Google Shape;1942;p29"/>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3" name="Google Shape;1943;p29"/>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4" name="Google Shape;1944;p29"/>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5" name="Google Shape;1945;p29"/>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6" name="Google Shape;1946;p29"/>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7" name="Google Shape;1947;p29"/>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8" name="Google Shape;1948;p29"/>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49" name="Google Shape;1949;p29"/>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0" name="Google Shape;1950;p29"/>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1" name="Google Shape;1951;p29"/>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2" name="Google Shape;1952;p29"/>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3" name="Google Shape;1953;p29"/>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4" name="Google Shape;1954;p29"/>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5" name="Google Shape;1955;p29"/>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6" name="Google Shape;1956;p29"/>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7" name="Google Shape;1957;p29"/>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8" name="Google Shape;1958;p29"/>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59" name="Google Shape;1959;p29"/>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0" name="Google Shape;1960;p29"/>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1" name="Google Shape;1961;p29"/>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2" name="Google Shape;1962;p29"/>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3" name="Google Shape;1963;p29"/>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4" name="Google Shape;1964;p29"/>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5" name="Google Shape;1965;p29"/>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6" name="Google Shape;1966;p29"/>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7" name="Google Shape;1967;p29"/>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8" name="Google Shape;1968;p29"/>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69" name="Google Shape;1969;p29"/>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0" name="Google Shape;1970;p29"/>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1" name="Google Shape;1971;p29"/>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2" name="Google Shape;1972;p29"/>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3" name="Google Shape;1973;p29"/>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4" name="Google Shape;1974;p29"/>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5" name="Google Shape;1975;p29"/>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6" name="Google Shape;1976;p29"/>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7" name="Google Shape;1977;p29"/>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8" name="Google Shape;1978;p29"/>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79" name="Google Shape;1979;p29"/>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0" name="Google Shape;1980;p29"/>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1" name="Google Shape;1981;p29"/>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2" name="Google Shape;1982;p29"/>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3" name="Google Shape;1983;p29"/>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4" name="Google Shape;1984;p29"/>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5" name="Google Shape;1985;p29"/>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6" name="Google Shape;1986;p29"/>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7" name="Google Shape;1987;p29"/>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8" name="Google Shape;1988;p29"/>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89" name="Google Shape;1989;p29"/>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0" name="Google Shape;1990;p29"/>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1" name="Google Shape;1991;p29"/>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2" name="Google Shape;1992;p29"/>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3" name="Google Shape;1993;p29"/>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4" name="Google Shape;1994;p29"/>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5" name="Google Shape;1995;p29"/>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6" name="Google Shape;1996;p29"/>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7" name="Google Shape;1997;p29"/>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8" name="Google Shape;1998;p29"/>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1999" name="Google Shape;1999;p29"/>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0" name="Google Shape;2000;p29"/>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1" name="Google Shape;2001;p29"/>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2" name="Google Shape;2002;p29"/>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3" name="Google Shape;2003;p29"/>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4" name="Google Shape;2004;p29"/>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5" name="Google Shape;2005;p29"/>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6" name="Google Shape;2006;p29"/>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7" name="Google Shape;2007;p29"/>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8" name="Google Shape;2008;p29"/>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09" name="Google Shape;2009;p29"/>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0" name="Google Shape;2010;p29"/>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1" name="Google Shape;2011;p29"/>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2" name="Google Shape;2012;p29"/>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3" name="Google Shape;2013;p29"/>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4" name="Google Shape;2014;p29"/>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5" name="Google Shape;2015;p29"/>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6" name="Google Shape;2016;p29"/>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7" name="Google Shape;2017;p29"/>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8" name="Google Shape;2018;p29"/>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19" name="Google Shape;2019;p29"/>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0" name="Google Shape;2020;p29"/>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1" name="Google Shape;2021;p29"/>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2" name="Google Shape;2022;p29"/>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3" name="Google Shape;2023;p29"/>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4" name="Google Shape;2024;p29"/>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5" name="Google Shape;2025;p29"/>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6" name="Google Shape;2026;p29"/>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7" name="Google Shape;2027;p29"/>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8" name="Google Shape;2028;p29"/>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29" name="Google Shape;2029;p29"/>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0" name="Google Shape;2030;p29"/>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1" name="Google Shape;2031;p29"/>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2" name="Google Shape;2032;p29"/>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3" name="Google Shape;2033;p29"/>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4" name="Google Shape;2034;p29"/>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5" name="Google Shape;2035;p29"/>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6" name="Google Shape;2036;p29"/>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7" name="Google Shape;2037;p29"/>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8" name="Google Shape;2038;p29"/>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39" name="Google Shape;2039;p29"/>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0" name="Google Shape;2040;p29"/>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1" name="Google Shape;2041;p29"/>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2" name="Google Shape;2042;p29"/>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3" name="Google Shape;2043;p29"/>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4" name="Google Shape;2044;p29"/>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5" name="Google Shape;2045;p29"/>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6" name="Google Shape;2046;p29"/>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7" name="Google Shape;2047;p29"/>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8" name="Google Shape;2048;p29"/>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49" name="Google Shape;2049;p29"/>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0" name="Google Shape;2050;p29"/>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1" name="Google Shape;2051;p29"/>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2" name="Google Shape;2052;p29"/>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3" name="Google Shape;2053;p29"/>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4" name="Google Shape;2054;p29"/>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5" name="Google Shape;2055;p29"/>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6" name="Google Shape;2056;p29"/>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7" name="Google Shape;2057;p29"/>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8" name="Google Shape;2058;p29"/>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59" name="Google Shape;2059;p29"/>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0" name="Google Shape;2060;p29"/>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1" name="Google Shape;2061;p29"/>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2" name="Google Shape;2062;p29"/>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3" name="Google Shape;2063;p29"/>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4" name="Google Shape;2064;p29"/>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5" name="Google Shape;2065;p29"/>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6" name="Google Shape;2066;p29"/>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7" name="Google Shape;2067;p29"/>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8" name="Google Shape;2068;p29"/>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69" name="Google Shape;2069;p29"/>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0" name="Google Shape;2070;p29"/>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1" name="Google Shape;2071;p29"/>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2" name="Google Shape;2072;p29"/>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3" name="Google Shape;2073;p29"/>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4" name="Google Shape;2074;p29"/>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5" name="Google Shape;2075;p29"/>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6" name="Google Shape;2076;p29"/>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7" name="Google Shape;2077;p29"/>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8" name="Google Shape;2078;p29"/>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79" name="Google Shape;2079;p29"/>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0" name="Google Shape;2080;p29"/>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1" name="Google Shape;2081;p29"/>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2" name="Google Shape;2082;p29"/>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3" name="Google Shape;2083;p29"/>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4" name="Google Shape;2084;p29"/>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5" name="Google Shape;2085;p29"/>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6" name="Google Shape;2086;p29"/>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7" name="Google Shape;2087;p29"/>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8" name="Google Shape;2088;p29"/>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89" name="Google Shape;2089;p29"/>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0" name="Google Shape;2090;p29"/>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1" name="Google Shape;2091;p29"/>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2" name="Google Shape;2092;p29"/>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3" name="Google Shape;2093;p29"/>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4" name="Google Shape;2094;p29"/>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5" name="Google Shape;2095;p29"/>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6" name="Google Shape;2096;p29"/>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7" name="Google Shape;2097;p29"/>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8" name="Google Shape;2098;p29"/>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099" name="Google Shape;2099;p29"/>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0" name="Google Shape;2100;p29"/>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1" name="Google Shape;2101;p29"/>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2" name="Google Shape;2102;p29"/>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3" name="Google Shape;2103;p29"/>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4" name="Google Shape;2104;p29"/>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5" name="Google Shape;2105;p29"/>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6" name="Google Shape;2106;p29"/>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7" name="Google Shape;2107;p29"/>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8" name="Google Shape;2108;p29"/>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09" name="Google Shape;2109;p29"/>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0" name="Google Shape;2110;p29"/>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1" name="Google Shape;2111;p29"/>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2" name="Google Shape;2112;p29"/>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3" name="Google Shape;2113;p29"/>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4" name="Google Shape;2114;p29"/>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5" name="Google Shape;2115;p29"/>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6" name="Google Shape;2116;p29"/>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7" name="Google Shape;2117;p29"/>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8" name="Google Shape;2118;p29"/>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19" name="Google Shape;2119;p29"/>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0" name="Google Shape;2120;p29"/>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1" name="Google Shape;2121;p29"/>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2" name="Google Shape;2122;p29"/>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3" name="Google Shape;2123;p29"/>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4" name="Google Shape;2124;p29"/>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5" name="Google Shape;2125;p29"/>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6" name="Google Shape;2126;p29"/>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7" name="Google Shape;2127;p29"/>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8" name="Google Shape;2128;p29"/>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29" name="Google Shape;2129;p29"/>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0" name="Google Shape;2130;p29"/>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1" name="Google Shape;2131;p29"/>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2" name="Google Shape;2132;p29"/>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3" name="Google Shape;2133;p29"/>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4" name="Google Shape;2134;p29"/>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5" name="Google Shape;2135;p29"/>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6" name="Google Shape;2136;p29"/>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7" name="Google Shape;2137;p29"/>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8" name="Google Shape;2138;p29"/>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39" name="Google Shape;2139;p29"/>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0" name="Google Shape;2140;p29"/>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1" name="Google Shape;2141;p29"/>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2" name="Google Shape;2142;p29"/>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3" name="Google Shape;2143;p29"/>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4" name="Google Shape;2144;p29"/>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5" name="Google Shape;2145;p29"/>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6" name="Google Shape;2146;p29"/>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7" name="Google Shape;2147;p29"/>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8" name="Google Shape;2148;p29"/>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49" name="Google Shape;2149;p29"/>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0" name="Google Shape;2150;p29"/>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1" name="Google Shape;2151;p29"/>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2" name="Google Shape;2152;p29"/>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3" name="Google Shape;2153;p29"/>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4" name="Google Shape;2154;p29"/>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5" name="Google Shape;2155;p29"/>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6" name="Google Shape;2156;p29"/>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7" name="Google Shape;2157;p29"/>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8" name="Google Shape;2158;p29"/>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59" name="Google Shape;2159;p29"/>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0" name="Google Shape;2160;p29"/>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1" name="Google Shape;2161;p29"/>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2" name="Google Shape;2162;p29"/>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2163" name="Google Shape;2163;p29"/>
            <p:cNvSpPr/>
            <p:nvPr/>
          </p:nvSpPr>
          <p:spPr>
            <a:xfrm>
              <a:off x="6882300" y="1815487"/>
              <a:ext cx="2450861" cy="3482575"/>
            </a:xfrm>
            <a:custGeom>
              <a:rect b="b" l="l" r="r" t="t"/>
              <a:pathLst>
                <a:path extrusionOk="0" h="98986" w="69400">
                  <a:moveTo>
                    <a:pt x="65241" y="0"/>
                  </a:moveTo>
                  <a:cubicBezTo>
                    <a:pt x="62600" y="0"/>
                    <a:pt x="60246" y="2638"/>
                    <a:pt x="59580" y="5035"/>
                  </a:cubicBezTo>
                  <a:cubicBezTo>
                    <a:pt x="59237" y="6185"/>
                    <a:pt x="59335" y="7361"/>
                    <a:pt x="59531" y="8536"/>
                  </a:cubicBezTo>
                  <a:cubicBezTo>
                    <a:pt x="59825" y="10520"/>
                    <a:pt x="60339" y="12577"/>
                    <a:pt x="59335" y="14462"/>
                  </a:cubicBezTo>
                  <a:cubicBezTo>
                    <a:pt x="58111" y="16764"/>
                    <a:pt x="55270" y="17597"/>
                    <a:pt x="52772" y="18356"/>
                  </a:cubicBezTo>
                  <a:cubicBezTo>
                    <a:pt x="46209" y="20339"/>
                    <a:pt x="38471" y="24429"/>
                    <a:pt x="38079" y="32216"/>
                  </a:cubicBezTo>
                  <a:cubicBezTo>
                    <a:pt x="37810" y="37432"/>
                    <a:pt x="41385" y="41913"/>
                    <a:pt x="43222" y="46762"/>
                  </a:cubicBezTo>
                  <a:cubicBezTo>
                    <a:pt x="45132" y="51904"/>
                    <a:pt x="44569" y="58688"/>
                    <a:pt x="39916" y="61577"/>
                  </a:cubicBezTo>
                  <a:cubicBezTo>
                    <a:pt x="33476" y="65544"/>
                    <a:pt x="20350" y="60573"/>
                    <a:pt x="21134" y="72352"/>
                  </a:cubicBezTo>
                  <a:cubicBezTo>
                    <a:pt x="21281" y="74605"/>
                    <a:pt x="21623" y="77029"/>
                    <a:pt x="20522" y="79012"/>
                  </a:cubicBezTo>
                  <a:cubicBezTo>
                    <a:pt x="19052" y="81559"/>
                    <a:pt x="15746" y="82318"/>
                    <a:pt x="12808" y="82441"/>
                  </a:cubicBezTo>
                  <a:cubicBezTo>
                    <a:pt x="9869" y="82563"/>
                    <a:pt x="6710" y="82392"/>
                    <a:pt x="4237" y="83959"/>
                  </a:cubicBezTo>
                  <a:cubicBezTo>
                    <a:pt x="2156" y="85281"/>
                    <a:pt x="907" y="87632"/>
                    <a:pt x="466" y="90081"/>
                  </a:cubicBezTo>
                  <a:cubicBezTo>
                    <a:pt x="1" y="92505"/>
                    <a:pt x="221" y="94979"/>
                    <a:pt x="539" y="97427"/>
                  </a:cubicBezTo>
                  <a:cubicBezTo>
                    <a:pt x="6835" y="97200"/>
                    <a:pt x="13135" y="97087"/>
                    <a:pt x="19435" y="97087"/>
                  </a:cubicBezTo>
                  <a:cubicBezTo>
                    <a:pt x="34211" y="97087"/>
                    <a:pt x="48988" y="97710"/>
                    <a:pt x="63718" y="98946"/>
                  </a:cubicBezTo>
                  <a:cubicBezTo>
                    <a:pt x="63953" y="98969"/>
                    <a:pt x="64199" y="98986"/>
                    <a:pt x="64444" y="98986"/>
                  </a:cubicBezTo>
                  <a:cubicBezTo>
                    <a:pt x="65224" y="98986"/>
                    <a:pt x="66002" y="98820"/>
                    <a:pt x="66412" y="98186"/>
                  </a:cubicBezTo>
                  <a:cubicBezTo>
                    <a:pt x="66632" y="97770"/>
                    <a:pt x="66730" y="97280"/>
                    <a:pt x="66706" y="96791"/>
                  </a:cubicBezTo>
                  <a:cubicBezTo>
                    <a:pt x="67612" y="66940"/>
                    <a:pt x="68493" y="37089"/>
                    <a:pt x="69351" y="7238"/>
                  </a:cubicBezTo>
                  <a:cubicBezTo>
                    <a:pt x="69399" y="4741"/>
                    <a:pt x="69130" y="749"/>
                    <a:pt x="66069" y="88"/>
                  </a:cubicBezTo>
                  <a:cubicBezTo>
                    <a:pt x="65791" y="28"/>
                    <a:pt x="65515" y="0"/>
                    <a:pt x="65241" y="0"/>
                  </a:cubicBezTo>
                  <a:close/>
                </a:path>
              </a:pathLst>
            </a:custGeom>
            <a:solidFill>
              <a:schemeClr val="dk2"/>
            </a:solidFill>
            <a:ln>
              <a:noFill/>
            </a:ln>
            <a:effectLst>
              <a:outerShdw blurRad="528638" rotWithShape="0" algn="bl" dir="4800000" dist="8572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2164" name="Google Shape;2164;p29"/>
            <p:cNvGrpSpPr/>
            <p:nvPr/>
          </p:nvGrpSpPr>
          <p:grpSpPr>
            <a:xfrm rot="10800000">
              <a:off x="3518891" y="4238007"/>
              <a:ext cx="2072016" cy="918766"/>
              <a:chOff x="5558750" y="1183008"/>
              <a:chExt cx="835659" cy="370515"/>
            </a:xfrm>
          </p:grpSpPr>
          <p:sp>
            <p:nvSpPr>
              <p:cNvPr id="2165" name="Google Shape;2165;p29"/>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6" name="Google Shape;2166;p29"/>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7" name="Google Shape;2167;p29"/>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8" name="Google Shape;2168;p29"/>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69" name="Google Shape;2169;p29"/>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0" name="Google Shape;2170;p29"/>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1" name="Google Shape;2171;p29"/>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2" name="Google Shape;2172;p29"/>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3" name="Google Shape;2173;p29"/>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4" name="Google Shape;2174;p29"/>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5" name="Google Shape;2175;p29"/>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6" name="Google Shape;2176;p29"/>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7" name="Google Shape;2177;p29"/>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8" name="Google Shape;2178;p29"/>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79" name="Google Shape;2179;p29"/>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0" name="Google Shape;2180;p29"/>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1" name="Google Shape;2181;p29"/>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2" name="Google Shape;2182;p29"/>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3" name="Google Shape;2183;p29"/>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4" name="Google Shape;2184;p29"/>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5" name="Google Shape;2185;p29"/>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6" name="Google Shape;2186;p29"/>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7" name="Google Shape;2187;p29"/>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8" name="Google Shape;2188;p29"/>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89" name="Google Shape;2189;p29"/>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2190" name="Google Shape;2190;p29"/>
            <p:cNvSpPr/>
            <p:nvPr/>
          </p:nvSpPr>
          <p:spPr>
            <a:xfrm flipH="1" rot="-5400000">
              <a:off x="406760" y="2723978"/>
              <a:ext cx="1820251" cy="3946820"/>
            </a:xfrm>
            <a:custGeom>
              <a:rect b="b" l="l" r="r" t="t"/>
              <a:pathLst>
                <a:path extrusionOk="0" h="58877" w="32409">
                  <a:moveTo>
                    <a:pt x="10540" y="0"/>
                  </a:moveTo>
                  <a:cubicBezTo>
                    <a:pt x="7494" y="0"/>
                    <a:pt x="4307" y="517"/>
                    <a:pt x="2341" y="3042"/>
                  </a:cubicBezTo>
                  <a:cubicBezTo>
                    <a:pt x="1" y="6066"/>
                    <a:pt x="1354" y="8088"/>
                    <a:pt x="3073" y="10841"/>
                  </a:cubicBezTo>
                  <a:cubicBezTo>
                    <a:pt x="5142" y="14152"/>
                    <a:pt x="5301" y="16890"/>
                    <a:pt x="4187" y="20567"/>
                  </a:cubicBezTo>
                  <a:cubicBezTo>
                    <a:pt x="3296" y="23528"/>
                    <a:pt x="1736" y="26647"/>
                    <a:pt x="2723" y="29767"/>
                  </a:cubicBezTo>
                  <a:cubicBezTo>
                    <a:pt x="3566" y="32410"/>
                    <a:pt x="6002" y="34176"/>
                    <a:pt x="7418" y="36548"/>
                  </a:cubicBezTo>
                  <a:cubicBezTo>
                    <a:pt x="10538" y="41769"/>
                    <a:pt x="8166" y="48486"/>
                    <a:pt x="9344" y="54455"/>
                  </a:cubicBezTo>
                  <a:cubicBezTo>
                    <a:pt x="9599" y="55760"/>
                    <a:pt x="10076" y="57113"/>
                    <a:pt x="11111" y="57957"/>
                  </a:cubicBezTo>
                  <a:cubicBezTo>
                    <a:pt x="11875" y="58594"/>
                    <a:pt x="12866" y="58877"/>
                    <a:pt x="13865" y="58877"/>
                  </a:cubicBezTo>
                  <a:cubicBezTo>
                    <a:pt x="14365" y="58877"/>
                    <a:pt x="14868" y="58806"/>
                    <a:pt x="15345" y="58673"/>
                  </a:cubicBezTo>
                  <a:cubicBezTo>
                    <a:pt x="16778" y="58259"/>
                    <a:pt x="18019" y="57368"/>
                    <a:pt x="19149" y="56381"/>
                  </a:cubicBezTo>
                  <a:cubicBezTo>
                    <a:pt x="21457" y="54328"/>
                    <a:pt x="23352" y="51861"/>
                    <a:pt x="24752" y="49107"/>
                  </a:cubicBezTo>
                  <a:cubicBezTo>
                    <a:pt x="25898" y="46815"/>
                    <a:pt x="26710" y="44300"/>
                    <a:pt x="26678" y="41753"/>
                  </a:cubicBezTo>
                  <a:cubicBezTo>
                    <a:pt x="26631" y="37678"/>
                    <a:pt x="24466" y="33810"/>
                    <a:pt x="24752" y="29751"/>
                  </a:cubicBezTo>
                  <a:cubicBezTo>
                    <a:pt x="25023" y="26106"/>
                    <a:pt x="27188" y="22939"/>
                    <a:pt x="29002" y="19787"/>
                  </a:cubicBezTo>
                  <a:cubicBezTo>
                    <a:pt x="30833" y="16619"/>
                    <a:pt x="32409" y="12911"/>
                    <a:pt x="31374" y="9425"/>
                  </a:cubicBezTo>
                  <a:cubicBezTo>
                    <a:pt x="30642" y="6926"/>
                    <a:pt x="28652" y="4968"/>
                    <a:pt x="26440" y="3599"/>
                  </a:cubicBezTo>
                  <a:cubicBezTo>
                    <a:pt x="22269" y="1036"/>
                    <a:pt x="17208" y="304"/>
                    <a:pt x="12321" y="49"/>
                  </a:cubicBezTo>
                  <a:cubicBezTo>
                    <a:pt x="11740" y="21"/>
                    <a:pt x="11143" y="0"/>
                    <a:pt x="10540"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91" name="Google Shape;2191;p29"/>
            <p:cNvSpPr/>
            <p:nvPr/>
          </p:nvSpPr>
          <p:spPr>
            <a:xfrm flipH="1" rot="-5400000">
              <a:off x="6360742" y="2064443"/>
              <a:ext cx="3113716" cy="3727628"/>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2192" name="Shape 2192"/>
        <p:cNvGrpSpPr/>
        <p:nvPr/>
      </p:nvGrpSpPr>
      <p:grpSpPr>
        <a:xfrm>
          <a:off x="0" y="0"/>
          <a:ext cx="0" cy="0"/>
          <a:chOff x="0" y="0"/>
          <a:chExt cx="0" cy="0"/>
        </a:xfrm>
      </p:grpSpPr>
      <p:sp>
        <p:nvSpPr>
          <p:cNvPr id="2193" name="Google Shape;2193;p30"/>
          <p:cNvSpPr txBox="1"/>
          <p:nvPr>
            <p:ph type="title"/>
          </p:nvPr>
        </p:nvSpPr>
        <p:spPr>
          <a:xfrm>
            <a:off x="2286600" y="2089272"/>
            <a:ext cx="7618800" cy="2962400"/>
          </a:xfrm>
          <a:prstGeom prst="rect">
            <a:avLst/>
          </a:prstGeom>
          <a:noFill/>
          <a:ln>
            <a:noFill/>
          </a:ln>
        </p:spPr>
        <p:txBody>
          <a:bodyPr anchorCtr="0" anchor="ctr" bIns="91425" lIns="91425" spcFirstLastPara="1" rIns="91425" wrap="square" tIns="91425">
            <a:noAutofit/>
          </a:bodyPr>
          <a:lstStyle>
            <a:lvl1pPr lvl="0" algn="ctr">
              <a:lnSpc>
                <a:spcPct val="80000"/>
              </a:lnSpc>
              <a:spcBef>
                <a:spcPts val="0"/>
              </a:spcBef>
              <a:spcAft>
                <a:spcPts val="0"/>
              </a:spcAft>
              <a:buSzPts val="8500"/>
              <a:buNone/>
              <a:defRPr sz="11333"/>
            </a:lvl1pPr>
            <a:lvl2pPr lvl="1" algn="ctr">
              <a:lnSpc>
                <a:spcPct val="80000"/>
              </a:lnSpc>
              <a:spcBef>
                <a:spcPts val="0"/>
              </a:spcBef>
              <a:spcAft>
                <a:spcPts val="0"/>
              </a:spcAft>
              <a:buSzPts val="3600"/>
              <a:buNone/>
              <a:defRPr/>
            </a:lvl2pPr>
            <a:lvl3pPr lvl="2" algn="ctr">
              <a:lnSpc>
                <a:spcPct val="80000"/>
              </a:lnSpc>
              <a:spcBef>
                <a:spcPts val="0"/>
              </a:spcBef>
              <a:spcAft>
                <a:spcPts val="0"/>
              </a:spcAft>
              <a:buSzPts val="3600"/>
              <a:buNone/>
              <a:defRPr/>
            </a:lvl3pPr>
            <a:lvl4pPr lvl="3" algn="ctr">
              <a:lnSpc>
                <a:spcPct val="80000"/>
              </a:lnSpc>
              <a:spcBef>
                <a:spcPts val="0"/>
              </a:spcBef>
              <a:spcAft>
                <a:spcPts val="0"/>
              </a:spcAft>
              <a:buSzPts val="3600"/>
              <a:buNone/>
              <a:defRPr/>
            </a:lvl4pPr>
            <a:lvl5pPr lvl="4" algn="ctr">
              <a:lnSpc>
                <a:spcPct val="80000"/>
              </a:lnSpc>
              <a:spcBef>
                <a:spcPts val="0"/>
              </a:spcBef>
              <a:spcAft>
                <a:spcPts val="0"/>
              </a:spcAft>
              <a:buSzPts val="3600"/>
              <a:buNone/>
              <a:defRPr/>
            </a:lvl5pPr>
            <a:lvl6pPr lvl="5" algn="ctr">
              <a:lnSpc>
                <a:spcPct val="80000"/>
              </a:lnSpc>
              <a:spcBef>
                <a:spcPts val="0"/>
              </a:spcBef>
              <a:spcAft>
                <a:spcPts val="0"/>
              </a:spcAft>
              <a:buSzPts val="3600"/>
              <a:buNone/>
              <a:defRPr/>
            </a:lvl6pPr>
            <a:lvl7pPr lvl="6" algn="ctr">
              <a:lnSpc>
                <a:spcPct val="80000"/>
              </a:lnSpc>
              <a:spcBef>
                <a:spcPts val="0"/>
              </a:spcBef>
              <a:spcAft>
                <a:spcPts val="0"/>
              </a:spcAft>
              <a:buSzPts val="3600"/>
              <a:buNone/>
              <a:defRPr/>
            </a:lvl7pPr>
            <a:lvl8pPr lvl="7" algn="ctr">
              <a:lnSpc>
                <a:spcPct val="80000"/>
              </a:lnSpc>
              <a:spcBef>
                <a:spcPts val="0"/>
              </a:spcBef>
              <a:spcAft>
                <a:spcPts val="0"/>
              </a:spcAft>
              <a:buSzPts val="3600"/>
              <a:buNone/>
              <a:defRPr/>
            </a:lvl8pPr>
            <a:lvl9pPr lvl="8" algn="ctr">
              <a:lnSpc>
                <a:spcPct val="80000"/>
              </a:lnSpc>
              <a:spcBef>
                <a:spcPts val="0"/>
              </a:spcBef>
              <a:spcAft>
                <a:spcPts val="0"/>
              </a:spcAft>
              <a:buSzPts val="36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2194" name="Shape 2194"/>
        <p:cNvGrpSpPr/>
        <p:nvPr/>
      </p:nvGrpSpPr>
      <p:grpSpPr>
        <a:xfrm>
          <a:off x="0" y="0"/>
          <a:ext cx="0" cy="0"/>
          <a:chOff x="0" y="0"/>
          <a:chExt cx="0" cy="0"/>
        </a:xfrm>
      </p:grpSpPr>
      <p:grpSp>
        <p:nvGrpSpPr>
          <p:cNvPr id="2195" name="Google Shape;2195;p31"/>
          <p:cNvGrpSpPr/>
          <p:nvPr/>
        </p:nvGrpSpPr>
        <p:grpSpPr>
          <a:xfrm flipH="1">
            <a:off x="-1592553" y="-2065228"/>
            <a:ext cx="14381798" cy="10398678"/>
            <a:chOff x="-508616" y="-1548921"/>
            <a:chExt cx="10786348" cy="7799008"/>
          </a:xfrm>
        </p:grpSpPr>
        <p:grpSp>
          <p:nvGrpSpPr>
            <p:cNvPr id="2196" name="Google Shape;2196;p31"/>
            <p:cNvGrpSpPr/>
            <p:nvPr/>
          </p:nvGrpSpPr>
          <p:grpSpPr>
            <a:xfrm>
              <a:off x="6921951" y="2246353"/>
              <a:ext cx="1816075" cy="1816195"/>
              <a:chOff x="1345541" y="2876909"/>
              <a:chExt cx="1348737" cy="1348826"/>
            </a:xfrm>
          </p:grpSpPr>
          <p:sp>
            <p:nvSpPr>
              <p:cNvPr id="2197" name="Google Shape;2197;p31"/>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98" name="Google Shape;2198;p31"/>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199" name="Google Shape;2199;p31"/>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0" name="Google Shape;2200;p31"/>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1" name="Google Shape;2201;p31"/>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2" name="Google Shape;2202;p31"/>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3" name="Google Shape;2203;p31"/>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4" name="Google Shape;2204;p31"/>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5" name="Google Shape;2205;p31"/>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6" name="Google Shape;2206;p31"/>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7" name="Google Shape;2207;p31"/>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8" name="Google Shape;2208;p31"/>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09" name="Google Shape;2209;p31"/>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0" name="Google Shape;2210;p31"/>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1" name="Google Shape;2211;p31"/>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2" name="Google Shape;2212;p31"/>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3" name="Google Shape;2213;p31"/>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4" name="Google Shape;2214;p31"/>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5" name="Google Shape;2215;p31"/>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6" name="Google Shape;2216;p31"/>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7" name="Google Shape;2217;p31"/>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8" name="Google Shape;2218;p31"/>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19" name="Google Shape;2219;p31"/>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0" name="Google Shape;2220;p31"/>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1" name="Google Shape;2221;p31"/>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2" name="Google Shape;2222;p31"/>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3" name="Google Shape;2223;p31"/>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4" name="Google Shape;2224;p31"/>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5" name="Google Shape;2225;p31"/>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6" name="Google Shape;2226;p31"/>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7" name="Google Shape;2227;p31"/>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8" name="Google Shape;2228;p31"/>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29" name="Google Shape;2229;p31"/>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0" name="Google Shape;2230;p31"/>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1" name="Google Shape;2231;p31"/>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2" name="Google Shape;2232;p31"/>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3" name="Google Shape;2233;p31"/>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4" name="Google Shape;2234;p31"/>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5" name="Google Shape;2235;p31"/>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6" name="Google Shape;2236;p31"/>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7" name="Google Shape;2237;p31"/>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8" name="Google Shape;2238;p31"/>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39" name="Google Shape;2239;p31"/>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0" name="Google Shape;2240;p31"/>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1" name="Google Shape;2241;p31"/>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2" name="Google Shape;2242;p31"/>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3" name="Google Shape;2243;p31"/>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4" name="Google Shape;2244;p31"/>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5" name="Google Shape;2245;p31"/>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6" name="Google Shape;2246;p31"/>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7" name="Google Shape;2247;p31"/>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8" name="Google Shape;2248;p31"/>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49" name="Google Shape;2249;p31"/>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0" name="Google Shape;2250;p31"/>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1" name="Google Shape;2251;p31"/>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2" name="Google Shape;2252;p31"/>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3" name="Google Shape;2253;p31"/>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4" name="Google Shape;2254;p31"/>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5" name="Google Shape;2255;p31"/>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6" name="Google Shape;2256;p31"/>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7" name="Google Shape;2257;p31"/>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8" name="Google Shape;2258;p31"/>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59" name="Google Shape;2259;p31"/>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0" name="Google Shape;2260;p31"/>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1" name="Google Shape;2261;p31"/>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2" name="Google Shape;2262;p31"/>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3" name="Google Shape;2263;p31"/>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4" name="Google Shape;2264;p31"/>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5" name="Google Shape;2265;p31"/>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6" name="Google Shape;2266;p31"/>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7" name="Google Shape;2267;p31"/>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8" name="Google Shape;2268;p31"/>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69" name="Google Shape;2269;p31"/>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0" name="Google Shape;2270;p31"/>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1" name="Google Shape;2271;p31"/>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2" name="Google Shape;2272;p31"/>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3" name="Google Shape;2273;p31"/>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4" name="Google Shape;2274;p31"/>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5" name="Google Shape;2275;p31"/>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6" name="Google Shape;2276;p31"/>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7" name="Google Shape;2277;p31"/>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8" name="Google Shape;2278;p31"/>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79" name="Google Shape;2279;p31"/>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0" name="Google Shape;2280;p31"/>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1" name="Google Shape;2281;p31"/>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2" name="Google Shape;2282;p31"/>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3" name="Google Shape;2283;p31"/>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4" name="Google Shape;2284;p31"/>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5" name="Google Shape;2285;p31"/>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6" name="Google Shape;2286;p31"/>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7" name="Google Shape;2287;p31"/>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8" name="Google Shape;2288;p31"/>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89" name="Google Shape;2289;p31"/>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0" name="Google Shape;2290;p31"/>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1" name="Google Shape;2291;p31"/>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2" name="Google Shape;2292;p31"/>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3" name="Google Shape;2293;p31"/>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4" name="Google Shape;2294;p31"/>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5" name="Google Shape;2295;p31"/>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6" name="Google Shape;2296;p31"/>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7" name="Google Shape;2297;p31"/>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8" name="Google Shape;2298;p31"/>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299" name="Google Shape;2299;p31"/>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0" name="Google Shape;2300;p31"/>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1" name="Google Shape;2301;p31"/>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2" name="Google Shape;2302;p31"/>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3" name="Google Shape;2303;p31"/>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4" name="Google Shape;2304;p31"/>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5" name="Google Shape;2305;p31"/>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6" name="Google Shape;2306;p31"/>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7" name="Google Shape;2307;p31"/>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8" name="Google Shape;2308;p31"/>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09" name="Google Shape;2309;p31"/>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0" name="Google Shape;2310;p31"/>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1" name="Google Shape;2311;p31"/>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2" name="Google Shape;2312;p31"/>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3" name="Google Shape;2313;p31"/>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4" name="Google Shape;2314;p31"/>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5" name="Google Shape;2315;p31"/>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6" name="Google Shape;2316;p31"/>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7" name="Google Shape;2317;p31"/>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8" name="Google Shape;2318;p31"/>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19" name="Google Shape;2319;p31"/>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0" name="Google Shape;2320;p31"/>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1" name="Google Shape;2321;p31"/>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2" name="Google Shape;2322;p31"/>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3" name="Google Shape;2323;p31"/>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4" name="Google Shape;2324;p31"/>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5" name="Google Shape;2325;p31"/>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6" name="Google Shape;2326;p31"/>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7" name="Google Shape;2327;p31"/>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8" name="Google Shape;2328;p31"/>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29" name="Google Shape;2329;p31"/>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0" name="Google Shape;2330;p31"/>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1" name="Google Shape;2331;p31"/>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2" name="Google Shape;2332;p31"/>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3" name="Google Shape;2333;p31"/>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4" name="Google Shape;2334;p31"/>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5" name="Google Shape;2335;p31"/>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6" name="Google Shape;2336;p31"/>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7" name="Google Shape;2337;p31"/>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8" name="Google Shape;2338;p31"/>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39" name="Google Shape;2339;p31"/>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0" name="Google Shape;2340;p31"/>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1" name="Google Shape;2341;p31"/>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2" name="Google Shape;2342;p31"/>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3" name="Google Shape;2343;p31"/>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4" name="Google Shape;2344;p31"/>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5" name="Google Shape;2345;p31"/>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6" name="Google Shape;2346;p31"/>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7" name="Google Shape;2347;p31"/>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8" name="Google Shape;2348;p31"/>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49" name="Google Shape;2349;p31"/>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0" name="Google Shape;2350;p31"/>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1" name="Google Shape;2351;p31"/>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2" name="Google Shape;2352;p31"/>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3" name="Google Shape;2353;p31"/>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4" name="Google Shape;2354;p31"/>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5" name="Google Shape;2355;p31"/>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6" name="Google Shape;2356;p31"/>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7" name="Google Shape;2357;p31"/>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8" name="Google Shape;2358;p31"/>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59" name="Google Shape;2359;p31"/>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0" name="Google Shape;2360;p31"/>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1" name="Google Shape;2361;p31"/>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2" name="Google Shape;2362;p31"/>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3" name="Google Shape;2363;p31"/>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4" name="Google Shape;2364;p31"/>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5" name="Google Shape;2365;p31"/>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6" name="Google Shape;2366;p31"/>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7" name="Google Shape;2367;p31"/>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8" name="Google Shape;2368;p31"/>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69" name="Google Shape;2369;p31"/>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0" name="Google Shape;2370;p31"/>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1" name="Google Shape;2371;p31"/>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2" name="Google Shape;2372;p31"/>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3" name="Google Shape;2373;p31"/>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4" name="Google Shape;2374;p31"/>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5" name="Google Shape;2375;p31"/>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6" name="Google Shape;2376;p31"/>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7" name="Google Shape;2377;p31"/>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8" name="Google Shape;2378;p31"/>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79" name="Google Shape;2379;p31"/>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0" name="Google Shape;2380;p31"/>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1" name="Google Shape;2381;p31"/>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2" name="Google Shape;2382;p31"/>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3" name="Google Shape;2383;p31"/>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4" name="Google Shape;2384;p31"/>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5" name="Google Shape;2385;p31"/>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6" name="Google Shape;2386;p31"/>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7" name="Google Shape;2387;p31"/>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8" name="Google Shape;2388;p31"/>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89" name="Google Shape;2389;p31"/>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0" name="Google Shape;2390;p31"/>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1" name="Google Shape;2391;p31"/>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2" name="Google Shape;2392;p31"/>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3" name="Google Shape;2393;p31"/>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4" name="Google Shape;2394;p31"/>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5" name="Google Shape;2395;p31"/>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6" name="Google Shape;2396;p31"/>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7" name="Google Shape;2397;p31"/>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8" name="Google Shape;2398;p31"/>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399" name="Google Shape;2399;p31"/>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0" name="Google Shape;2400;p31"/>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1" name="Google Shape;2401;p31"/>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2" name="Google Shape;2402;p31"/>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3" name="Google Shape;2403;p31"/>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4" name="Google Shape;2404;p31"/>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5" name="Google Shape;2405;p31"/>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6" name="Google Shape;2406;p31"/>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7" name="Google Shape;2407;p31"/>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8" name="Google Shape;2408;p31"/>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09" name="Google Shape;2409;p31"/>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0" name="Google Shape;2410;p31"/>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1" name="Google Shape;2411;p31"/>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2" name="Google Shape;2412;p31"/>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3" name="Google Shape;2413;p31"/>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4" name="Google Shape;2414;p31"/>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5" name="Google Shape;2415;p31"/>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6" name="Google Shape;2416;p31"/>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7" name="Google Shape;2417;p31"/>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8" name="Google Shape;2418;p31"/>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19" name="Google Shape;2419;p31"/>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0" name="Google Shape;2420;p31"/>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1" name="Google Shape;2421;p31"/>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2" name="Google Shape;2422;p31"/>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3" name="Google Shape;2423;p31"/>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4" name="Google Shape;2424;p31"/>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5" name="Google Shape;2425;p31"/>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6" name="Google Shape;2426;p31"/>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7" name="Google Shape;2427;p31"/>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8" name="Google Shape;2428;p31"/>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29" name="Google Shape;2429;p31"/>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0" name="Google Shape;2430;p31"/>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1" name="Google Shape;2431;p31"/>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2" name="Google Shape;2432;p31"/>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3" name="Google Shape;2433;p31"/>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4" name="Google Shape;2434;p31"/>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5" name="Google Shape;2435;p31"/>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6" name="Google Shape;2436;p31"/>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7" name="Google Shape;2437;p31"/>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8" name="Google Shape;2438;p31"/>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39" name="Google Shape;2439;p31"/>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0" name="Google Shape;2440;p31"/>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1" name="Google Shape;2441;p31"/>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2" name="Google Shape;2442;p31"/>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3" name="Google Shape;2443;p31"/>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4" name="Google Shape;2444;p31"/>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5" name="Google Shape;2445;p31"/>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6" name="Google Shape;2446;p31"/>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7" name="Google Shape;2447;p31"/>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8" name="Google Shape;2448;p31"/>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49" name="Google Shape;2449;p31"/>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0" name="Google Shape;2450;p31"/>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1" name="Google Shape;2451;p31"/>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2" name="Google Shape;2452;p31"/>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3" name="Google Shape;2453;p31"/>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4" name="Google Shape;2454;p31"/>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5" name="Google Shape;2455;p31"/>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6" name="Google Shape;2456;p31"/>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7" name="Google Shape;2457;p31"/>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8" name="Google Shape;2458;p31"/>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59" name="Google Shape;2459;p31"/>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0" name="Google Shape;2460;p31"/>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1" name="Google Shape;2461;p31"/>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2" name="Google Shape;2462;p31"/>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3" name="Google Shape;2463;p31"/>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4" name="Google Shape;2464;p31"/>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5" name="Google Shape;2465;p31"/>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6" name="Google Shape;2466;p31"/>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7" name="Google Shape;2467;p31"/>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8" name="Google Shape;2468;p31"/>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69" name="Google Shape;2469;p31"/>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0" name="Google Shape;2470;p31"/>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1" name="Google Shape;2471;p31"/>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2" name="Google Shape;2472;p31"/>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3" name="Google Shape;2473;p31"/>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4" name="Google Shape;2474;p31"/>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5" name="Google Shape;2475;p31"/>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6" name="Google Shape;2476;p31"/>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7" name="Google Shape;2477;p31"/>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8" name="Google Shape;2478;p31"/>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79" name="Google Shape;2479;p31"/>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0" name="Google Shape;2480;p31"/>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1" name="Google Shape;2481;p31"/>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2" name="Google Shape;2482;p31"/>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3" name="Google Shape;2483;p31"/>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4" name="Google Shape;2484;p31"/>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5" name="Google Shape;2485;p31"/>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6" name="Google Shape;2486;p31"/>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7" name="Google Shape;2487;p31"/>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8" name="Google Shape;2488;p31"/>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89" name="Google Shape;2489;p31"/>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0" name="Google Shape;2490;p31"/>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1" name="Google Shape;2491;p31"/>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2" name="Google Shape;2492;p31"/>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3" name="Google Shape;2493;p31"/>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4" name="Google Shape;2494;p31"/>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5" name="Google Shape;2495;p31"/>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6" name="Google Shape;2496;p31"/>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7" name="Google Shape;2497;p31"/>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8" name="Google Shape;2498;p31"/>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499" name="Google Shape;2499;p31"/>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0" name="Google Shape;2500;p31"/>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1" name="Google Shape;2501;p31"/>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2" name="Google Shape;2502;p31"/>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3" name="Google Shape;2503;p31"/>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4" name="Google Shape;2504;p31"/>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5" name="Google Shape;2505;p31"/>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6" name="Google Shape;2506;p31"/>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7" name="Google Shape;2507;p31"/>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8" name="Google Shape;2508;p31"/>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09" name="Google Shape;2509;p31"/>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0" name="Google Shape;2510;p31"/>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1" name="Google Shape;2511;p31"/>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2" name="Google Shape;2512;p31"/>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3" name="Google Shape;2513;p31"/>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4" name="Google Shape;2514;p31"/>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5" name="Google Shape;2515;p31"/>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6" name="Google Shape;2516;p31"/>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7" name="Google Shape;2517;p31"/>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8" name="Google Shape;2518;p31"/>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19" name="Google Shape;2519;p31"/>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0" name="Google Shape;2520;p31"/>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1" name="Google Shape;2521;p31"/>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2" name="Google Shape;2522;p31"/>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3" name="Google Shape;2523;p31"/>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4" name="Google Shape;2524;p31"/>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5" name="Google Shape;2525;p31"/>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6" name="Google Shape;2526;p31"/>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7" name="Google Shape;2527;p31"/>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8" name="Google Shape;2528;p31"/>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29" name="Google Shape;2529;p31"/>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0" name="Google Shape;2530;p31"/>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1" name="Google Shape;2531;p31"/>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2" name="Google Shape;2532;p31"/>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3" name="Google Shape;2533;p31"/>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4" name="Google Shape;2534;p31"/>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5" name="Google Shape;2535;p31"/>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6" name="Google Shape;2536;p31"/>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7" name="Google Shape;2537;p31"/>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8" name="Google Shape;2538;p31"/>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39" name="Google Shape;2539;p31"/>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0" name="Google Shape;2540;p31"/>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1" name="Google Shape;2541;p31"/>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2" name="Google Shape;2542;p31"/>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3" name="Google Shape;2543;p31"/>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4" name="Google Shape;2544;p31"/>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5" name="Google Shape;2545;p31"/>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6" name="Google Shape;2546;p31"/>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7" name="Google Shape;2547;p31"/>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8" name="Google Shape;2548;p31"/>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49" name="Google Shape;2549;p31"/>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0" name="Google Shape;2550;p31"/>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1" name="Google Shape;2551;p31"/>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2" name="Google Shape;2552;p31"/>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3" name="Google Shape;2553;p31"/>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4" name="Google Shape;2554;p31"/>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5" name="Google Shape;2555;p31"/>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6" name="Google Shape;2556;p31"/>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7" name="Google Shape;2557;p31"/>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8" name="Google Shape;2558;p31"/>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59" name="Google Shape;2559;p31"/>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0" name="Google Shape;2560;p31"/>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1" name="Google Shape;2561;p31"/>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2" name="Google Shape;2562;p31"/>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3" name="Google Shape;2563;p31"/>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4" name="Google Shape;2564;p31"/>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5" name="Google Shape;2565;p31"/>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6" name="Google Shape;2566;p31"/>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7" name="Google Shape;2567;p31"/>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8" name="Google Shape;2568;p31"/>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69" name="Google Shape;2569;p31"/>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0" name="Google Shape;2570;p31"/>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1" name="Google Shape;2571;p31"/>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2" name="Google Shape;2572;p31"/>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2573" name="Google Shape;2573;p31"/>
            <p:cNvGrpSpPr/>
            <p:nvPr/>
          </p:nvGrpSpPr>
          <p:grpSpPr>
            <a:xfrm>
              <a:off x="2672426" y="306653"/>
              <a:ext cx="1816075" cy="1816195"/>
              <a:chOff x="1345541" y="2876909"/>
              <a:chExt cx="1348737" cy="1348826"/>
            </a:xfrm>
          </p:grpSpPr>
          <p:sp>
            <p:nvSpPr>
              <p:cNvPr id="2574" name="Google Shape;2574;p31"/>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5" name="Google Shape;2575;p31"/>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6" name="Google Shape;2576;p31"/>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7" name="Google Shape;2577;p31"/>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8" name="Google Shape;2578;p31"/>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79" name="Google Shape;2579;p31"/>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0" name="Google Shape;2580;p31"/>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1" name="Google Shape;2581;p31"/>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2" name="Google Shape;2582;p31"/>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3" name="Google Shape;2583;p31"/>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4" name="Google Shape;2584;p31"/>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5" name="Google Shape;2585;p31"/>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6" name="Google Shape;2586;p31"/>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7" name="Google Shape;2587;p31"/>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8" name="Google Shape;2588;p31"/>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89" name="Google Shape;2589;p31"/>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0" name="Google Shape;2590;p31"/>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1" name="Google Shape;2591;p31"/>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2" name="Google Shape;2592;p31"/>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3" name="Google Shape;2593;p31"/>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4" name="Google Shape;2594;p31"/>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5" name="Google Shape;2595;p31"/>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6" name="Google Shape;2596;p31"/>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7" name="Google Shape;2597;p31"/>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8" name="Google Shape;2598;p31"/>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599" name="Google Shape;2599;p31"/>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0" name="Google Shape;2600;p31"/>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1" name="Google Shape;2601;p31"/>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2" name="Google Shape;2602;p31"/>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3" name="Google Shape;2603;p31"/>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4" name="Google Shape;2604;p31"/>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5" name="Google Shape;2605;p31"/>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6" name="Google Shape;2606;p31"/>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7" name="Google Shape;2607;p31"/>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8" name="Google Shape;2608;p31"/>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09" name="Google Shape;2609;p31"/>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0" name="Google Shape;2610;p31"/>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1" name="Google Shape;2611;p31"/>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2" name="Google Shape;2612;p31"/>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3" name="Google Shape;2613;p31"/>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4" name="Google Shape;2614;p31"/>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5" name="Google Shape;2615;p31"/>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6" name="Google Shape;2616;p31"/>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7" name="Google Shape;2617;p31"/>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8" name="Google Shape;2618;p31"/>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19" name="Google Shape;2619;p31"/>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0" name="Google Shape;2620;p31"/>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1" name="Google Shape;2621;p31"/>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2" name="Google Shape;2622;p31"/>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3" name="Google Shape;2623;p31"/>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4" name="Google Shape;2624;p31"/>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5" name="Google Shape;2625;p31"/>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6" name="Google Shape;2626;p31"/>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7" name="Google Shape;2627;p31"/>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8" name="Google Shape;2628;p31"/>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29" name="Google Shape;2629;p31"/>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0" name="Google Shape;2630;p31"/>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1" name="Google Shape;2631;p31"/>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2" name="Google Shape;2632;p31"/>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3" name="Google Shape;2633;p31"/>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4" name="Google Shape;2634;p31"/>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5" name="Google Shape;2635;p31"/>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6" name="Google Shape;2636;p31"/>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7" name="Google Shape;2637;p31"/>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8" name="Google Shape;2638;p31"/>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39" name="Google Shape;2639;p31"/>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0" name="Google Shape;2640;p31"/>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1" name="Google Shape;2641;p31"/>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2" name="Google Shape;2642;p31"/>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3" name="Google Shape;2643;p31"/>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4" name="Google Shape;2644;p31"/>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5" name="Google Shape;2645;p31"/>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6" name="Google Shape;2646;p31"/>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7" name="Google Shape;2647;p31"/>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8" name="Google Shape;2648;p31"/>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49" name="Google Shape;2649;p31"/>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0" name="Google Shape;2650;p31"/>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1" name="Google Shape;2651;p31"/>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2" name="Google Shape;2652;p31"/>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3" name="Google Shape;2653;p31"/>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4" name="Google Shape;2654;p31"/>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5" name="Google Shape;2655;p31"/>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6" name="Google Shape;2656;p31"/>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7" name="Google Shape;2657;p31"/>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8" name="Google Shape;2658;p31"/>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59" name="Google Shape;2659;p31"/>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0" name="Google Shape;2660;p31"/>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1" name="Google Shape;2661;p31"/>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2" name="Google Shape;2662;p31"/>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3" name="Google Shape;2663;p31"/>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4" name="Google Shape;2664;p31"/>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5" name="Google Shape;2665;p31"/>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6" name="Google Shape;2666;p31"/>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7" name="Google Shape;2667;p31"/>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8" name="Google Shape;2668;p31"/>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69" name="Google Shape;2669;p31"/>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0" name="Google Shape;2670;p31"/>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1" name="Google Shape;2671;p31"/>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2" name="Google Shape;2672;p31"/>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3" name="Google Shape;2673;p31"/>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4" name="Google Shape;2674;p31"/>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5" name="Google Shape;2675;p31"/>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6" name="Google Shape;2676;p31"/>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7" name="Google Shape;2677;p31"/>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8" name="Google Shape;2678;p31"/>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79" name="Google Shape;2679;p31"/>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0" name="Google Shape;2680;p31"/>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1" name="Google Shape;2681;p31"/>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2" name="Google Shape;2682;p31"/>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3" name="Google Shape;2683;p31"/>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4" name="Google Shape;2684;p31"/>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5" name="Google Shape;2685;p31"/>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6" name="Google Shape;2686;p31"/>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7" name="Google Shape;2687;p31"/>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8" name="Google Shape;2688;p31"/>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89" name="Google Shape;2689;p31"/>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0" name="Google Shape;2690;p31"/>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1" name="Google Shape;2691;p31"/>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2" name="Google Shape;2692;p31"/>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3" name="Google Shape;2693;p31"/>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4" name="Google Shape;2694;p31"/>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5" name="Google Shape;2695;p31"/>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6" name="Google Shape;2696;p31"/>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7" name="Google Shape;2697;p31"/>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8" name="Google Shape;2698;p31"/>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699" name="Google Shape;2699;p31"/>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0" name="Google Shape;2700;p31"/>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1" name="Google Shape;2701;p31"/>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2" name="Google Shape;2702;p31"/>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3" name="Google Shape;2703;p31"/>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4" name="Google Shape;2704;p31"/>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5" name="Google Shape;2705;p31"/>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6" name="Google Shape;2706;p31"/>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7" name="Google Shape;2707;p31"/>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8" name="Google Shape;2708;p31"/>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09" name="Google Shape;2709;p31"/>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0" name="Google Shape;2710;p31"/>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1" name="Google Shape;2711;p31"/>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2" name="Google Shape;2712;p31"/>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3" name="Google Shape;2713;p31"/>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4" name="Google Shape;2714;p31"/>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5" name="Google Shape;2715;p31"/>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6" name="Google Shape;2716;p31"/>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7" name="Google Shape;2717;p31"/>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8" name="Google Shape;2718;p31"/>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19" name="Google Shape;2719;p31"/>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0" name="Google Shape;2720;p31"/>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1" name="Google Shape;2721;p31"/>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2" name="Google Shape;2722;p31"/>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3" name="Google Shape;2723;p31"/>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4" name="Google Shape;2724;p31"/>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5" name="Google Shape;2725;p31"/>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6" name="Google Shape;2726;p31"/>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7" name="Google Shape;2727;p31"/>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8" name="Google Shape;2728;p31"/>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29" name="Google Shape;2729;p31"/>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0" name="Google Shape;2730;p31"/>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1" name="Google Shape;2731;p31"/>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2" name="Google Shape;2732;p31"/>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3" name="Google Shape;2733;p31"/>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4" name="Google Shape;2734;p31"/>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5" name="Google Shape;2735;p31"/>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6" name="Google Shape;2736;p31"/>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7" name="Google Shape;2737;p31"/>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8" name="Google Shape;2738;p31"/>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39" name="Google Shape;2739;p31"/>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0" name="Google Shape;2740;p31"/>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1" name="Google Shape;2741;p31"/>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2" name="Google Shape;2742;p31"/>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3" name="Google Shape;2743;p31"/>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4" name="Google Shape;2744;p31"/>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5" name="Google Shape;2745;p31"/>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6" name="Google Shape;2746;p31"/>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7" name="Google Shape;2747;p31"/>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8" name="Google Shape;2748;p31"/>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49" name="Google Shape;2749;p31"/>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0" name="Google Shape;2750;p31"/>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1" name="Google Shape;2751;p31"/>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2" name="Google Shape;2752;p31"/>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3" name="Google Shape;2753;p31"/>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4" name="Google Shape;2754;p31"/>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5" name="Google Shape;2755;p31"/>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6" name="Google Shape;2756;p31"/>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7" name="Google Shape;2757;p31"/>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8" name="Google Shape;2758;p31"/>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59" name="Google Shape;2759;p31"/>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0" name="Google Shape;2760;p31"/>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1" name="Google Shape;2761;p31"/>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2" name="Google Shape;2762;p31"/>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3" name="Google Shape;2763;p31"/>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4" name="Google Shape;2764;p31"/>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5" name="Google Shape;2765;p31"/>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6" name="Google Shape;2766;p31"/>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7" name="Google Shape;2767;p31"/>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8" name="Google Shape;2768;p31"/>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69" name="Google Shape;2769;p31"/>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0" name="Google Shape;2770;p31"/>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1" name="Google Shape;2771;p31"/>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2" name="Google Shape;2772;p31"/>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3" name="Google Shape;2773;p31"/>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4" name="Google Shape;2774;p31"/>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5" name="Google Shape;2775;p31"/>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6" name="Google Shape;2776;p31"/>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7" name="Google Shape;2777;p31"/>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8" name="Google Shape;2778;p31"/>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79" name="Google Shape;2779;p31"/>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0" name="Google Shape;2780;p31"/>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1" name="Google Shape;2781;p31"/>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2" name="Google Shape;2782;p31"/>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3" name="Google Shape;2783;p31"/>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4" name="Google Shape;2784;p31"/>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5" name="Google Shape;2785;p31"/>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6" name="Google Shape;2786;p31"/>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7" name="Google Shape;2787;p31"/>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8" name="Google Shape;2788;p31"/>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89" name="Google Shape;2789;p31"/>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0" name="Google Shape;2790;p31"/>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1" name="Google Shape;2791;p31"/>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2" name="Google Shape;2792;p31"/>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3" name="Google Shape;2793;p31"/>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4" name="Google Shape;2794;p31"/>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5" name="Google Shape;2795;p31"/>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6" name="Google Shape;2796;p31"/>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7" name="Google Shape;2797;p31"/>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8" name="Google Shape;2798;p31"/>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799" name="Google Shape;2799;p31"/>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0" name="Google Shape;2800;p31"/>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1" name="Google Shape;2801;p31"/>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2" name="Google Shape;2802;p31"/>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3" name="Google Shape;2803;p31"/>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4" name="Google Shape;2804;p31"/>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5" name="Google Shape;2805;p31"/>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6" name="Google Shape;2806;p31"/>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7" name="Google Shape;2807;p31"/>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8" name="Google Shape;2808;p31"/>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09" name="Google Shape;2809;p31"/>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0" name="Google Shape;2810;p31"/>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1" name="Google Shape;2811;p31"/>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2" name="Google Shape;2812;p31"/>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3" name="Google Shape;2813;p31"/>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4" name="Google Shape;2814;p31"/>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5" name="Google Shape;2815;p31"/>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6" name="Google Shape;2816;p31"/>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7" name="Google Shape;2817;p31"/>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8" name="Google Shape;2818;p31"/>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19" name="Google Shape;2819;p31"/>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0" name="Google Shape;2820;p31"/>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1" name="Google Shape;2821;p31"/>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2" name="Google Shape;2822;p31"/>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3" name="Google Shape;2823;p31"/>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4" name="Google Shape;2824;p31"/>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5" name="Google Shape;2825;p31"/>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6" name="Google Shape;2826;p31"/>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7" name="Google Shape;2827;p31"/>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8" name="Google Shape;2828;p31"/>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29" name="Google Shape;2829;p31"/>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0" name="Google Shape;2830;p31"/>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1" name="Google Shape;2831;p31"/>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2" name="Google Shape;2832;p31"/>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3" name="Google Shape;2833;p31"/>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4" name="Google Shape;2834;p31"/>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5" name="Google Shape;2835;p31"/>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6" name="Google Shape;2836;p31"/>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7" name="Google Shape;2837;p31"/>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8" name="Google Shape;2838;p31"/>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39" name="Google Shape;2839;p31"/>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0" name="Google Shape;2840;p31"/>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1" name="Google Shape;2841;p31"/>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2" name="Google Shape;2842;p31"/>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3" name="Google Shape;2843;p31"/>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4" name="Google Shape;2844;p31"/>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5" name="Google Shape;2845;p31"/>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6" name="Google Shape;2846;p31"/>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7" name="Google Shape;2847;p31"/>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8" name="Google Shape;2848;p31"/>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49" name="Google Shape;2849;p31"/>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0" name="Google Shape;2850;p31"/>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1" name="Google Shape;2851;p31"/>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2" name="Google Shape;2852;p31"/>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3" name="Google Shape;2853;p31"/>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4" name="Google Shape;2854;p31"/>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5" name="Google Shape;2855;p31"/>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6" name="Google Shape;2856;p31"/>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7" name="Google Shape;2857;p31"/>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8" name="Google Shape;2858;p31"/>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59" name="Google Shape;2859;p31"/>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0" name="Google Shape;2860;p31"/>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1" name="Google Shape;2861;p31"/>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2" name="Google Shape;2862;p31"/>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3" name="Google Shape;2863;p31"/>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4" name="Google Shape;2864;p31"/>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5" name="Google Shape;2865;p31"/>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6" name="Google Shape;2866;p31"/>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7" name="Google Shape;2867;p31"/>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8" name="Google Shape;2868;p31"/>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69" name="Google Shape;2869;p31"/>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0" name="Google Shape;2870;p31"/>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1" name="Google Shape;2871;p31"/>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2" name="Google Shape;2872;p31"/>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3" name="Google Shape;2873;p31"/>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4" name="Google Shape;2874;p31"/>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5" name="Google Shape;2875;p31"/>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6" name="Google Shape;2876;p31"/>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7" name="Google Shape;2877;p31"/>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8" name="Google Shape;2878;p31"/>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79" name="Google Shape;2879;p31"/>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0" name="Google Shape;2880;p31"/>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1" name="Google Shape;2881;p31"/>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2" name="Google Shape;2882;p31"/>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3" name="Google Shape;2883;p31"/>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4" name="Google Shape;2884;p31"/>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5" name="Google Shape;2885;p31"/>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6" name="Google Shape;2886;p31"/>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7" name="Google Shape;2887;p31"/>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8" name="Google Shape;2888;p31"/>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89" name="Google Shape;2889;p31"/>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0" name="Google Shape;2890;p31"/>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1" name="Google Shape;2891;p31"/>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2" name="Google Shape;2892;p31"/>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3" name="Google Shape;2893;p31"/>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4" name="Google Shape;2894;p31"/>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5" name="Google Shape;2895;p31"/>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6" name="Google Shape;2896;p31"/>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7" name="Google Shape;2897;p31"/>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8" name="Google Shape;2898;p31"/>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899" name="Google Shape;2899;p31"/>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0" name="Google Shape;2900;p31"/>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1" name="Google Shape;2901;p31"/>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2" name="Google Shape;2902;p31"/>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3" name="Google Shape;2903;p31"/>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4" name="Google Shape;2904;p31"/>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5" name="Google Shape;2905;p31"/>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6" name="Google Shape;2906;p31"/>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7" name="Google Shape;2907;p31"/>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8" name="Google Shape;2908;p31"/>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09" name="Google Shape;2909;p31"/>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0" name="Google Shape;2910;p31"/>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1" name="Google Shape;2911;p31"/>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2" name="Google Shape;2912;p31"/>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3" name="Google Shape;2913;p31"/>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4" name="Google Shape;2914;p31"/>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5" name="Google Shape;2915;p31"/>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6" name="Google Shape;2916;p31"/>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7" name="Google Shape;2917;p31"/>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8" name="Google Shape;2918;p31"/>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19" name="Google Shape;2919;p31"/>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0" name="Google Shape;2920;p31"/>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1" name="Google Shape;2921;p31"/>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2" name="Google Shape;2922;p31"/>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3" name="Google Shape;2923;p31"/>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4" name="Google Shape;2924;p31"/>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5" name="Google Shape;2925;p31"/>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6" name="Google Shape;2926;p31"/>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7" name="Google Shape;2927;p31"/>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8" name="Google Shape;2928;p31"/>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29" name="Google Shape;2929;p31"/>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0" name="Google Shape;2930;p31"/>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1" name="Google Shape;2931;p31"/>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2" name="Google Shape;2932;p31"/>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3" name="Google Shape;2933;p31"/>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4" name="Google Shape;2934;p31"/>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5" name="Google Shape;2935;p31"/>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6" name="Google Shape;2936;p31"/>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7" name="Google Shape;2937;p31"/>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8" name="Google Shape;2938;p31"/>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39" name="Google Shape;2939;p31"/>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0" name="Google Shape;2940;p31"/>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1" name="Google Shape;2941;p31"/>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2" name="Google Shape;2942;p31"/>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3" name="Google Shape;2943;p31"/>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4" name="Google Shape;2944;p31"/>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5" name="Google Shape;2945;p31"/>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6" name="Google Shape;2946;p31"/>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7" name="Google Shape;2947;p31"/>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8" name="Google Shape;2948;p31"/>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49" name="Google Shape;2949;p31"/>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2950" name="Google Shape;2950;p31"/>
            <p:cNvGrpSpPr/>
            <p:nvPr/>
          </p:nvGrpSpPr>
          <p:grpSpPr>
            <a:xfrm>
              <a:off x="-508616" y="-1548921"/>
              <a:ext cx="8970184" cy="7799008"/>
              <a:chOff x="-508616" y="-1548921"/>
              <a:chExt cx="8970184" cy="7799008"/>
            </a:xfrm>
          </p:grpSpPr>
          <p:sp>
            <p:nvSpPr>
              <p:cNvPr id="2951" name="Google Shape;2951;p31"/>
              <p:cNvSpPr/>
              <p:nvPr/>
            </p:nvSpPr>
            <p:spPr>
              <a:xfrm flipH="1" rot="-5400000">
                <a:off x="3275637" y="790401"/>
                <a:ext cx="2678741" cy="561054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2" name="Google Shape;2952;p31"/>
              <p:cNvSpPr/>
              <p:nvPr/>
            </p:nvSpPr>
            <p:spPr>
              <a:xfrm flipH="1">
                <a:off x="-508616" y="-518675"/>
                <a:ext cx="2841766"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3" name="Google Shape;2953;p31"/>
              <p:cNvSpPr/>
              <p:nvPr/>
            </p:nvSpPr>
            <p:spPr>
              <a:xfrm rot="5400000">
                <a:off x="4474168" y="3686548"/>
                <a:ext cx="1820251" cy="3306827"/>
              </a:xfrm>
              <a:custGeom>
                <a:rect b="b" l="l" r="r" t="t"/>
                <a:pathLst>
                  <a:path extrusionOk="0" h="58877" w="32409">
                    <a:moveTo>
                      <a:pt x="10540" y="0"/>
                    </a:moveTo>
                    <a:cubicBezTo>
                      <a:pt x="7494" y="0"/>
                      <a:pt x="4307" y="517"/>
                      <a:pt x="2341" y="3042"/>
                    </a:cubicBezTo>
                    <a:cubicBezTo>
                      <a:pt x="1" y="6066"/>
                      <a:pt x="1354" y="8088"/>
                      <a:pt x="3073" y="10841"/>
                    </a:cubicBezTo>
                    <a:cubicBezTo>
                      <a:pt x="5142" y="14152"/>
                      <a:pt x="5301" y="16890"/>
                      <a:pt x="4187" y="20567"/>
                    </a:cubicBezTo>
                    <a:cubicBezTo>
                      <a:pt x="3296" y="23528"/>
                      <a:pt x="1736" y="26647"/>
                      <a:pt x="2723" y="29767"/>
                    </a:cubicBezTo>
                    <a:cubicBezTo>
                      <a:pt x="3566" y="32410"/>
                      <a:pt x="6002" y="34176"/>
                      <a:pt x="7418" y="36548"/>
                    </a:cubicBezTo>
                    <a:cubicBezTo>
                      <a:pt x="10538" y="41769"/>
                      <a:pt x="8166" y="48486"/>
                      <a:pt x="9344" y="54455"/>
                    </a:cubicBezTo>
                    <a:cubicBezTo>
                      <a:pt x="9599" y="55760"/>
                      <a:pt x="10076" y="57113"/>
                      <a:pt x="11111" y="57957"/>
                    </a:cubicBezTo>
                    <a:cubicBezTo>
                      <a:pt x="11875" y="58594"/>
                      <a:pt x="12866" y="58877"/>
                      <a:pt x="13865" y="58877"/>
                    </a:cubicBezTo>
                    <a:cubicBezTo>
                      <a:pt x="14365" y="58877"/>
                      <a:pt x="14868" y="58806"/>
                      <a:pt x="15345" y="58673"/>
                    </a:cubicBezTo>
                    <a:cubicBezTo>
                      <a:pt x="16778" y="58259"/>
                      <a:pt x="18019" y="57368"/>
                      <a:pt x="19149" y="56381"/>
                    </a:cubicBezTo>
                    <a:cubicBezTo>
                      <a:pt x="21457" y="54328"/>
                      <a:pt x="23352" y="51861"/>
                      <a:pt x="24752" y="49107"/>
                    </a:cubicBezTo>
                    <a:cubicBezTo>
                      <a:pt x="25898" y="46815"/>
                      <a:pt x="26710" y="44300"/>
                      <a:pt x="26678" y="41753"/>
                    </a:cubicBezTo>
                    <a:cubicBezTo>
                      <a:pt x="26631" y="37678"/>
                      <a:pt x="24466" y="33810"/>
                      <a:pt x="24752" y="29751"/>
                    </a:cubicBezTo>
                    <a:cubicBezTo>
                      <a:pt x="25023" y="26106"/>
                      <a:pt x="27188" y="22939"/>
                      <a:pt x="29002" y="19787"/>
                    </a:cubicBezTo>
                    <a:cubicBezTo>
                      <a:pt x="30833" y="16619"/>
                      <a:pt x="32409" y="12911"/>
                      <a:pt x="31374" y="9425"/>
                    </a:cubicBezTo>
                    <a:cubicBezTo>
                      <a:pt x="30642" y="6926"/>
                      <a:pt x="28652" y="4968"/>
                      <a:pt x="26440" y="3599"/>
                    </a:cubicBezTo>
                    <a:cubicBezTo>
                      <a:pt x="22269" y="1036"/>
                      <a:pt x="17208" y="304"/>
                      <a:pt x="12321" y="49"/>
                    </a:cubicBezTo>
                    <a:cubicBezTo>
                      <a:pt x="11740" y="21"/>
                      <a:pt x="11143" y="0"/>
                      <a:pt x="10540"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4" name="Google Shape;2954;p31"/>
              <p:cNvSpPr/>
              <p:nvPr/>
            </p:nvSpPr>
            <p:spPr>
              <a:xfrm rot="-5400000">
                <a:off x="4316924" y="-3014824"/>
                <a:ext cx="2678741" cy="561054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2955" name="Google Shape;2955;p31"/>
            <p:cNvGrpSpPr/>
            <p:nvPr/>
          </p:nvGrpSpPr>
          <p:grpSpPr>
            <a:xfrm>
              <a:off x="-405799" y="-893726"/>
              <a:ext cx="10683531" cy="6719846"/>
              <a:chOff x="-405799" y="-893726"/>
              <a:chExt cx="10683531" cy="6719846"/>
            </a:xfrm>
          </p:grpSpPr>
          <p:sp>
            <p:nvSpPr>
              <p:cNvPr id="2956" name="Google Shape;2956;p31"/>
              <p:cNvSpPr/>
              <p:nvPr/>
            </p:nvSpPr>
            <p:spPr>
              <a:xfrm rot="10800000">
                <a:off x="6885056" y="-893726"/>
                <a:ext cx="3392676" cy="5897410"/>
              </a:xfrm>
              <a:custGeom>
                <a:rect b="b" l="l" r="r" t="t"/>
                <a:pathLst>
                  <a:path extrusionOk="0" h="145678" w="83806">
                    <a:moveTo>
                      <a:pt x="20595" y="1"/>
                    </a:moveTo>
                    <a:cubicBezTo>
                      <a:pt x="17104" y="1"/>
                      <a:pt x="14227" y="2678"/>
                      <a:pt x="13737" y="6062"/>
                    </a:cubicBezTo>
                    <a:cubicBezTo>
                      <a:pt x="13069" y="10471"/>
                      <a:pt x="11859" y="14053"/>
                      <a:pt x="10028" y="18191"/>
                    </a:cubicBezTo>
                    <a:cubicBezTo>
                      <a:pt x="1178" y="38247"/>
                      <a:pt x="0" y="60818"/>
                      <a:pt x="876" y="82704"/>
                    </a:cubicBezTo>
                    <a:cubicBezTo>
                      <a:pt x="1385" y="95407"/>
                      <a:pt x="2547" y="108125"/>
                      <a:pt x="5364" y="120508"/>
                    </a:cubicBezTo>
                    <a:cubicBezTo>
                      <a:pt x="7195" y="128499"/>
                      <a:pt x="10140" y="136967"/>
                      <a:pt x="16968" y="141488"/>
                    </a:cubicBezTo>
                    <a:cubicBezTo>
                      <a:pt x="22014" y="144830"/>
                      <a:pt x="28349" y="145467"/>
                      <a:pt x="34414" y="145626"/>
                    </a:cubicBezTo>
                    <a:cubicBezTo>
                      <a:pt x="35669" y="145660"/>
                      <a:pt x="36926" y="145677"/>
                      <a:pt x="38184" y="145677"/>
                    </a:cubicBezTo>
                    <a:cubicBezTo>
                      <a:pt x="50605" y="145677"/>
                      <a:pt x="63132" y="143957"/>
                      <a:pt x="74478" y="138957"/>
                    </a:cubicBezTo>
                    <a:cubicBezTo>
                      <a:pt x="78967" y="136967"/>
                      <a:pt x="83806" y="133561"/>
                      <a:pt x="83790" y="128658"/>
                    </a:cubicBezTo>
                    <a:cubicBezTo>
                      <a:pt x="83774" y="124854"/>
                      <a:pt x="80590" y="121623"/>
                      <a:pt x="76961" y="120445"/>
                    </a:cubicBezTo>
                    <a:cubicBezTo>
                      <a:pt x="75376" y="119928"/>
                      <a:pt x="73730" y="119727"/>
                      <a:pt x="72067" y="119727"/>
                    </a:cubicBezTo>
                    <a:cubicBezTo>
                      <a:pt x="69939" y="119727"/>
                      <a:pt x="67783" y="120057"/>
                      <a:pt x="65692" y="120477"/>
                    </a:cubicBezTo>
                    <a:cubicBezTo>
                      <a:pt x="63784" y="120866"/>
                      <a:pt x="61888" y="121317"/>
                      <a:pt x="59961" y="121317"/>
                    </a:cubicBezTo>
                    <a:cubicBezTo>
                      <a:pt x="59686" y="121317"/>
                      <a:pt x="59410" y="121308"/>
                      <a:pt x="59134" y="121288"/>
                    </a:cubicBezTo>
                    <a:cubicBezTo>
                      <a:pt x="56937" y="121145"/>
                      <a:pt x="54661" y="120190"/>
                      <a:pt x="53515" y="118312"/>
                    </a:cubicBezTo>
                    <a:cubicBezTo>
                      <a:pt x="51668" y="115287"/>
                      <a:pt x="53372" y="111451"/>
                      <a:pt x="54629" y="108125"/>
                    </a:cubicBezTo>
                    <a:cubicBezTo>
                      <a:pt x="55871" y="104782"/>
                      <a:pt x="56109" y="100134"/>
                      <a:pt x="52910" y="98622"/>
                    </a:cubicBezTo>
                    <a:cubicBezTo>
                      <a:pt x="50936" y="97699"/>
                      <a:pt x="48342" y="98415"/>
                      <a:pt x="46670" y="97014"/>
                    </a:cubicBezTo>
                    <a:cubicBezTo>
                      <a:pt x="46018" y="96425"/>
                      <a:pt x="45588" y="95645"/>
                      <a:pt x="45429" y="94786"/>
                    </a:cubicBezTo>
                    <a:cubicBezTo>
                      <a:pt x="44633" y="91236"/>
                      <a:pt x="47211" y="87909"/>
                      <a:pt x="49472" y="85060"/>
                    </a:cubicBezTo>
                    <a:cubicBezTo>
                      <a:pt x="51716" y="82211"/>
                      <a:pt x="53913" y="78423"/>
                      <a:pt x="52353" y="75144"/>
                    </a:cubicBezTo>
                    <a:cubicBezTo>
                      <a:pt x="51095" y="72485"/>
                      <a:pt x="47880" y="71403"/>
                      <a:pt x="44967" y="71196"/>
                    </a:cubicBezTo>
                    <a:cubicBezTo>
                      <a:pt x="44203" y="71146"/>
                      <a:pt x="43435" y="71138"/>
                      <a:pt x="42666" y="71138"/>
                    </a:cubicBezTo>
                    <a:cubicBezTo>
                      <a:pt x="42256" y="71138"/>
                      <a:pt x="41846" y="71140"/>
                      <a:pt x="41437" y="71140"/>
                    </a:cubicBezTo>
                    <a:cubicBezTo>
                      <a:pt x="39672" y="71140"/>
                      <a:pt x="37919" y="71094"/>
                      <a:pt x="36228" y="70607"/>
                    </a:cubicBezTo>
                    <a:cubicBezTo>
                      <a:pt x="32281" y="69461"/>
                      <a:pt x="29288" y="65959"/>
                      <a:pt x="28079" y="62044"/>
                    </a:cubicBezTo>
                    <a:cubicBezTo>
                      <a:pt x="26885" y="58112"/>
                      <a:pt x="27299" y="53830"/>
                      <a:pt x="28524" y="49915"/>
                    </a:cubicBezTo>
                    <a:cubicBezTo>
                      <a:pt x="29861" y="45649"/>
                      <a:pt x="32122" y="41733"/>
                      <a:pt x="35130" y="38422"/>
                    </a:cubicBezTo>
                    <a:cubicBezTo>
                      <a:pt x="37183" y="36194"/>
                      <a:pt x="39603" y="34204"/>
                      <a:pt x="40956" y="31498"/>
                    </a:cubicBezTo>
                    <a:cubicBezTo>
                      <a:pt x="42325" y="28792"/>
                      <a:pt x="42245" y="25004"/>
                      <a:pt x="39794" y="23237"/>
                    </a:cubicBezTo>
                    <a:cubicBezTo>
                      <a:pt x="37168" y="21343"/>
                      <a:pt x="33188" y="22584"/>
                      <a:pt x="30514" y="20754"/>
                    </a:cubicBezTo>
                    <a:cubicBezTo>
                      <a:pt x="28381" y="19289"/>
                      <a:pt x="27824" y="16345"/>
                      <a:pt x="27935" y="13750"/>
                    </a:cubicBezTo>
                    <a:cubicBezTo>
                      <a:pt x="28047" y="11140"/>
                      <a:pt x="28620" y="8497"/>
                      <a:pt x="27983" y="5967"/>
                    </a:cubicBezTo>
                    <a:cubicBezTo>
                      <a:pt x="27187" y="2799"/>
                      <a:pt x="24274" y="204"/>
                      <a:pt x="21011" y="13"/>
                    </a:cubicBezTo>
                    <a:cubicBezTo>
                      <a:pt x="20872" y="5"/>
                      <a:pt x="20733" y="1"/>
                      <a:pt x="20595" y="1"/>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7" name="Google Shape;2957;p31"/>
              <p:cNvSpPr/>
              <p:nvPr/>
            </p:nvSpPr>
            <p:spPr>
              <a:xfrm flipH="1" rot="10800000">
                <a:off x="6725281" y="-518676"/>
                <a:ext cx="2841693" cy="340197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58" name="Google Shape;2958;p31"/>
              <p:cNvSpPr/>
              <p:nvPr/>
            </p:nvSpPr>
            <p:spPr>
              <a:xfrm>
                <a:off x="-405799" y="2159137"/>
                <a:ext cx="2256347" cy="366698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28638" rotWithShape="0" algn="bl" dir="510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
        <p:nvSpPr>
          <p:cNvPr id="2959" name="Google Shape;2959;p31"/>
          <p:cNvSpPr txBox="1"/>
          <p:nvPr>
            <p:ph idx="1" type="subTitle"/>
          </p:nvPr>
        </p:nvSpPr>
        <p:spPr>
          <a:xfrm>
            <a:off x="2875000" y="2728043"/>
            <a:ext cx="6442000" cy="62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400"/>
            </a:lvl1pPr>
            <a:lvl2pPr lvl="1" algn="ctr">
              <a:lnSpc>
                <a:spcPct val="100000"/>
              </a:lnSpc>
              <a:spcBef>
                <a:spcPts val="0"/>
              </a:spcBef>
              <a:spcAft>
                <a:spcPts val="0"/>
              </a:spcAft>
              <a:buSzPts val="1600"/>
              <a:buNone/>
              <a:defRPr sz="2400"/>
            </a:lvl2pPr>
            <a:lvl3pPr lvl="2" algn="ctr">
              <a:lnSpc>
                <a:spcPct val="100000"/>
              </a:lnSpc>
              <a:spcBef>
                <a:spcPts val="0"/>
              </a:spcBef>
              <a:spcAft>
                <a:spcPts val="0"/>
              </a:spcAft>
              <a:buSzPts val="1600"/>
              <a:buNone/>
              <a:defRPr sz="2400"/>
            </a:lvl3pPr>
            <a:lvl4pPr lvl="3" algn="ctr">
              <a:lnSpc>
                <a:spcPct val="100000"/>
              </a:lnSpc>
              <a:spcBef>
                <a:spcPts val="0"/>
              </a:spcBef>
              <a:spcAft>
                <a:spcPts val="0"/>
              </a:spcAft>
              <a:buSzPts val="1600"/>
              <a:buNone/>
              <a:defRPr sz="2400"/>
            </a:lvl4pPr>
            <a:lvl5pPr lvl="4" algn="ctr">
              <a:lnSpc>
                <a:spcPct val="100000"/>
              </a:lnSpc>
              <a:spcBef>
                <a:spcPts val="0"/>
              </a:spcBef>
              <a:spcAft>
                <a:spcPts val="0"/>
              </a:spcAft>
              <a:buSzPts val="1600"/>
              <a:buNone/>
              <a:defRPr sz="2400"/>
            </a:lvl5pPr>
            <a:lvl6pPr lvl="5" algn="ctr">
              <a:lnSpc>
                <a:spcPct val="100000"/>
              </a:lnSpc>
              <a:spcBef>
                <a:spcPts val="0"/>
              </a:spcBef>
              <a:spcAft>
                <a:spcPts val="0"/>
              </a:spcAft>
              <a:buSzPts val="1600"/>
              <a:buNone/>
              <a:defRPr sz="2400"/>
            </a:lvl6pPr>
            <a:lvl7pPr lvl="6" algn="ctr">
              <a:lnSpc>
                <a:spcPct val="100000"/>
              </a:lnSpc>
              <a:spcBef>
                <a:spcPts val="0"/>
              </a:spcBef>
              <a:spcAft>
                <a:spcPts val="0"/>
              </a:spcAft>
              <a:buSzPts val="1600"/>
              <a:buNone/>
              <a:defRPr sz="2400"/>
            </a:lvl7pPr>
            <a:lvl8pPr lvl="7" algn="ctr">
              <a:lnSpc>
                <a:spcPct val="100000"/>
              </a:lnSpc>
              <a:spcBef>
                <a:spcPts val="0"/>
              </a:spcBef>
              <a:spcAft>
                <a:spcPts val="0"/>
              </a:spcAft>
              <a:buSzPts val="1600"/>
              <a:buNone/>
              <a:defRPr sz="2400"/>
            </a:lvl8pPr>
            <a:lvl9pPr lvl="8" algn="ctr">
              <a:lnSpc>
                <a:spcPct val="100000"/>
              </a:lnSpc>
              <a:spcBef>
                <a:spcPts val="0"/>
              </a:spcBef>
              <a:spcAft>
                <a:spcPts val="0"/>
              </a:spcAft>
              <a:buSzPts val="1600"/>
              <a:buNone/>
              <a:defRPr sz="2400"/>
            </a:lvl9pPr>
          </a:lstStyle>
          <a:p/>
        </p:txBody>
      </p:sp>
      <p:sp>
        <p:nvSpPr>
          <p:cNvPr id="2960" name="Google Shape;2960;p31"/>
          <p:cNvSpPr txBox="1"/>
          <p:nvPr>
            <p:ph type="title"/>
          </p:nvPr>
        </p:nvSpPr>
        <p:spPr>
          <a:xfrm>
            <a:off x="2875000" y="3238076"/>
            <a:ext cx="6442000" cy="870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sz="5333"/>
            </a:lvl1pPr>
            <a:lvl2pPr lvl="1"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2pPr>
            <a:lvl3pPr lvl="2"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3pPr>
            <a:lvl4pPr lvl="3"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4pPr>
            <a:lvl5pPr lvl="4"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5pPr>
            <a:lvl6pPr lvl="5"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6pPr>
            <a:lvl7pPr lvl="6"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7pPr>
            <a:lvl8pPr lvl="7"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8pPr>
            <a:lvl9pPr lvl="8" algn="ctr">
              <a:lnSpc>
                <a:spcPct val="100000"/>
              </a:lnSpc>
              <a:spcBef>
                <a:spcPts val="0"/>
              </a:spcBef>
              <a:spcAft>
                <a:spcPts val="0"/>
              </a:spcAft>
              <a:buSzPts val="3600"/>
              <a:buFont typeface="Palanquin Dark"/>
              <a:buNone/>
              <a:defRPr>
                <a:latin typeface="Palanquin Dark"/>
                <a:ea typeface="Palanquin Dark"/>
                <a:cs typeface="Palanquin Dark"/>
                <a:sym typeface="Palanquin Dar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25" name="Shape 25"/>
        <p:cNvGrpSpPr/>
        <p:nvPr/>
      </p:nvGrpSpPr>
      <p:grpSpPr>
        <a:xfrm>
          <a:off x="0" y="0"/>
          <a:ext cx="0" cy="0"/>
          <a:chOff x="0" y="0"/>
          <a:chExt cx="0" cy="0"/>
        </a:xfrm>
      </p:grpSpPr>
      <p:sp>
        <p:nvSpPr>
          <p:cNvPr id="26" name="Google Shape;26;p13"/>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3"/>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28" name="Google Shape;28;p13"/>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3"/>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3"/>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2961" name="Shape 2961"/>
        <p:cNvGrpSpPr/>
        <p:nvPr/>
      </p:nvGrpSpPr>
      <p:grpSpPr>
        <a:xfrm>
          <a:off x="0" y="0"/>
          <a:ext cx="0" cy="0"/>
          <a:chOff x="0" y="0"/>
          <a:chExt cx="0" cy="0"/>
        </a:xfrm>
      </p:grpSpPr>
      <p:sp>
        <p:nvSpPr>
          <p:cNvPr id="2962" name="Google Shape;2962;p32"/>
          <p:cNvSpPr txBox="1"/>
          <p:nvPr>
            <p:ph type="title"/>
          </p:nvPr>
        </p:nvSpPr>
        <p:spPr>
          <a:xfrm>
            <a:off x="960000" y="516800"/>
            <a:ext cx="5592000" cy="1554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None/>
              <a:defRPr sz="4267"/>
            </a:lvl1pPr>
            <a:lvl2pPr lvl="1" algn="ctr">
              <a:lnSpc>
                <a:spcPct val="100000"/>
              </a:lnSpc>
              <a:spcBef>
                <a:spcPts val="0"/>
              </a:spcBef>
              <a:spcAft>
                <a:spcPts val="0"/>
              </a:spcAft>
              <a:buClr>
                <a:schemeClr val="dk1"/>
              </a:buClr>
              <a:buSzPts val="3600"/>
              <a:buNone/>
              <a:defRPr b="1" sz="4800">
                <a:solidFill>
                  <a:schemeClr val="dk1"/>
                </a:solidFill>
              </a:defRPr>
            </a:lvl2pPr>
            <a:lvl3pPr lvl="2" algn="ctr">
              <a:lnSpc>
                <a:spcPct val="100000"/>
              </a:lnSpc>
              <a:spcBef>
                <a:spcPts val="0"/>
              </a:spcBef>
              <a:spcAft>
                <a:spcPts val="0"/>
              </a:spcAft>
              <a:buClr>
                <a:schemeClr val="dk1"/>
              </a:buClr>
              <a:buSzPts val="3600"/>
              <a:buNone/>
              <a:defRPr b="1" sz="4800">
                <a:solidFill>
                  <a:schemeClr val="dk1"/>
                </a:solidFill>
              </a:defRPr>
            </a:lvl3pPr>
            <a:lvl4pPr lvl="3" algn="ctr">
              <a:lnSpc>
                <a:spcPct val="100000"/>
              </a:lnSpc>
              <a:spcBef>
                <a:spcPts val="0"/>
              </a:spcBef>
              <a:spcAft>
                <a:spcPts val="0"/>
              </a:spcAft>
              <a:buClr>
                <a:schemeClr val="dk1"/>
              </a:buClr>
              <a:buSzPts val="3600"/>
              <a:buNone/>
              <a:defRPr b="1" sz="4800">
                <a:solidFill>
                  <a:schemeClr val="dk1"/>
                </a:solidFill>
              </a:defRPr>
            </a:lvl4pPr>
            <a:lvl5pPr lvl="4" algn="ctr">
              <a:lnSpc>
                <a:spcPct val="100000"/>
              </a:lnSpc>
              <a:spcBef>
                <a:spcPts val="0"/>
              </a:spcBef>
              <a:spcAft>
                <a:spcPts val="0"/>
              </a:spcAft>
              <a:buClr>
                <a:schemeClr val="dk1"/>
              </a:buClr>
              <a:buSzPts val="3600"/>
              <a:buNone/>
              <a:defRPr b="1" sz="4800">
                <a:solidFill>
                  <a:schemeClr val="dk1"/>
                </a:solidFill>
              </a:defRPr>
            </a:lvl5pPr>
            <a:lvl6pPr lvl="5" algn="ctr">
              <a:lnSpc>
                <a:spcPct val="100000"/>
              </a:lnSpc>
              <a:spcBef>
                <a:spcPts val="0"/>
              </a:spcBef>
              <a:spcAft>
                <a:spcPts val="0"/>
              </a:spcAft>
              <a:buClr>
                <a:schemeClr val="dk1"/>
              </a:buClr>
              <a:buSzPts val="3600"/>
              <a:buNone/>
              <a:defRPr b="1" sz="4800">
                <a:solidFill>
                  <a:schemeClr val="dk1"/>
                </a:solidFill>
              </a:defRPr>
            </a:lvl6pPr>
            <a:lvl7pPr lvl="6" algn="ctr">
              <a:lnSpc>
                <a:spcPct val="100000"/>
              </a:lnSpc>
              <a:spcBef>
                <a:spcPts val="0"/>
              </a:spcBef>
              <a:spcAft>
                <a:spcPts val="0"/>
              </a:spcAft>
              <a:buClr>
                <a:schemeClr val="dk1"/>
              </a:buClr>
              <a:buSzPts val="3600"/>
              <a:buNone/>
              <a:defRPr b="1" sz="4800">
                <a:solidFill>
                  <a:schemeClr val="dk1"/>
                </a:solidFill>
              </a:defRPr>
            </a:lvl7pPr>
            <a:lvl8pPr lvl="7" algn="ctr">
              <a:lnSpc>
                <a:spcPct val="100000"/>
              </a:lnSpc>
              <a:spcBef>
                <a:spcPts val="0"/>
              </a:spcBef>
              <a:spcAft>
                <a:spcPts val="0"/>
              </a:spcAft>
              <a:buClr>
                <a:schemeClr val="dk1"/>
              </a:buClr>
              <a:buSzPts val="3600"/>
              <a:buNone/>
              <a:defRPr b="1" sz="4800">
                <a:solidFill>
                  <a:schemeClr val="dk1"/>
                </a:solidFill>
              </a:defRPr>
            </a:lvl8pPr>
            <a:lvl9pPr lvl="8" algn="ctr">
              <a:lnSpc>
                <a:spcPct val="100000"/>
              </a:lnSpc>
              <a:spcBef>
                <a:spcPts val="0"/>
              </a:spcBef>
              <a:spcAft>
                <a:spcPts val="0"/>
              </a:spcAft>
              <a:buClr>
                <a:schemeClr val="dk1"/>
              </a:buClr>
              <a:buSzPts val="3600"/>
              <a:buNone/>
              <a:defRPr b="1" sz="4800">
                <a:solidFill>
                  <a:schemeClr val="dk1"/>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2963" name="Shape 2963"/>
        <p:cNvGrpSpPr/>
        <p:nvPr/>
      </p:nvGrpSpPr>
      <p:grpSpPr>
        <a:xfrm>
          <a:off x="0" y="0"/>
          <a:ext cx="0" cy="0"/>
          <a:chOff x="0" y="0"/>
          <a:chExt cx="0" cy="0"/>
        </a:xfrm>
      </p:grpSpPr>
      <p:sp>
        <p:nvSpPr>
          <p:cNvPr id="2964" name="Google Shape;2964;p33"/>
          <p:cNvSpPr txBox="1"/>
          <p:nvPr>
            <p:ph type="title"/>
          </p:nvPr>
        </p:nvSpPr>
        <p:spPr>
          <a:xfrm>
            <a:off x="1957400" y="2223153"/>
            <a:ext cx="8277200" cy="1674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8500"/>
              <a:buNone/>
              <a:defRPr sz="11333"/>
            </a:lvl1pPr>
            <a:lvl2pPr lvl="1" algn="ctr">
              <a:lnSpc>
                <a:spcPct val="100000"/>
              </a:lnSpc>
              <a:spcBef>
                <a:spcPts val="0"/>
              </a:spcBef>
              <a:spcAft>
                <a:spcPts val="0"/>
              </a:spcAft>
              <a:buSzPts val="8000"/>
              <a:buNone/>
              <a:defRPr sz="10666"/>
            </a:lvl2pPr>
            <a:lvl3pPr lvl="2" algn="ctr">
              <a:lnSpc>
                <a:spcPct val="100000"/>
              </a:lnSpc>
              <a:spcBef>
                <a:spcPts val="0"/>
              </a:spcBef>
              <a:spcAft>
                <a:spcPts val="0"/>
              </a:spcAft>
              <a:buSzPts val="8000"/>
              <a:buNone/>
              <a:defRPr sz="10666"/>
            </a:lvl3pPr>
            <a:lvl4pPr lvl="3" algn="ctr">
              <a:lnSpc>
                <a:spcPct val="100000"/>
              </a:lnSpc>
              <a:spcBef>
                <a:spcPts val="0"/>
              </a:spcBef>
              <a:spcAft>
                <a:spcPts val="0"/>
              </a:spcAft>
              <a:buSzPts val="8000"/>
              <a:buNone/>
              <a:defRPr sz="10666"/>
            </a:lvl4pPr>
            <a:lvl5pPr lvl="4" algn="ctr">
              <a:lnSpc>
                <a:spcPct val="100000"/>
              </a:lnSpc>
              <a:spcBef>
                <a:spcPts val="0"/>
              </a:spcBef>
              <a:spcAft>
                <a:spcPts val="0"/>
              </a:spcAft>
              <a:buSzPts val="8000"/>
              <a:buNone/>
              <a:defRPr sz="10666"/>
            </a:lvl5pPr>
            <a:lvl6pPr lvl="5" algn="ctr">
              <a:lnSpc>
                <a:spcPct val="100000"/>
              </a:lnSpc>
              <a:spcBef>
                <a:spcPts val="0"/>
              </a:spcBef>
              <a:spcAft>
                <a:spcPts val="0"/>
              </a:spcAft>
              <a:buSzPts val="8000"/>
              <a:buNone/>
              <a:defRPr sz="10666"/>
            </a:lvl6pPr>
            <a:lvl7pPr lvl="6" algn="ctr">
              <a:lnSpc>
                <a:spcPct val="100000"/>
              </a:lnSpc>
              <a:spcBef>
                <a:spcPts val="0"/>
              </a:spcBef>
              <a:spcAft>
                <a:spcPts val="0"/>
              </a:spcAft>
              <a:buSzPts val="8000"/>
              <a:buNone/>
              <a:defRPr sz="10666"/>
            </a:lvl7pPr>
            <a:lvl8pPr lvl="7" algn="ctr">
              <a:lnSpc>
                <a:spcPct val="100000"/>
              </a:lnSpc>
              <a:spcBef>
                <a:spcPts val="0"/>
              </a:spcBef>
              <a:spcAft>
                <a:spcPts val="0"/>
              </a:spcAft>
              <a:buSzPts val="8000"/>
              <a:buNone/>
              <a:defRPr sz="10666"/>
            </a:lvl8pPr>
            <a:lvl9pPr lvl="8" algn="ctr">
              <a:lnSpc>
                <a:spcPct val="100000"/>
              </a:lnSpc>
              <a:spcBef>
                <a:spcPts val="0"/>
              </a:spcBef>
              <a:spcAft>
                <a:spcPts val="0"/>
              </a:spcAft>
              <a:buSzPts val="8000"/>
              <a:buNone/>
              <a:defRPr sz="10666"/>
            </a:lvl9pPr>
          </a:lstStyle>
          <a:p/>
        </p:txBody>
      </p:sp>
      <p:sp>
        <p:nvSpPr>
          <p:cNvPr id="2965" name="Google Shape;2965;p33"/>
          <p:cNvSpPr txBox="1"/>
          <p:nvPr>
            <p:ph idx="1" type="subTitle"/>
          </p:nvPr>
        </p:nvSpPr>
        <p:spPr>
          <a:xfrm flipH="1">
            <a:off x="1957400" y="3976255"/>
            <a:ext cx="8277200" cy="530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400"/>
            </a:lvl1pPr>
            <a:lvl2pPr lvl="1" algn="ctr">
              <a:lnSpc>
                <a:spcPct val="100000"/>
              </a:lnSpc>
              <a:spcBef>
                <a:spcPts val="0"/>
              </a:spcBef>
              <a:spcAft>
                <a:spcPts val="0"/>
              </a:spcAft>
              <a:buSzPts val="1600"/>
              <a:buNone/>
              <a:defRPr sz="2400"/>
            </a:lvl2pPr>
            <a:lvl3pPr lvl="2" algn="ctr">
              <a:lnSpc>
                <a:spcPct val="100000"/>
              </a:lnSpc>
              <a:spcBef>
                <a:spcPts val="0"/>
              </a:spcBef>
              <a:spcAft>
                <a:spcPts val="0"/>
              </a:spcAft>
              <a:buSzPts val="1600"/>
              <a:buNone/>
              <a:defRPr sz="2400"/>
            </a:lvl3pPr>
            <a:lvl4pPr lvl="3" algn="ctr">
              <a:lnSpc>
                <a:spcPct val="100000"/>
              </a:lnSpc>
              <a:spcBef>
                <a:spcPts val="0"/>
              </a:spcBef>
              <a:spcAft>
                <a:spcPts val="0"/>
              </a:spcAft>
              <a:buSzPts val="1600"/>
              <a:buNone/>
              <a:defRPr sz="2400"/>
            </a:lvl4pPr>
            <a:lvl5pPr lvl="4" algn="ctr">
              <a:lnSpc>
                <a:spcPct val="100000"/>
              </a:lnSpc>
              <a:spcBef>
                <a:spcPts val="0"/>
              </a:spcBef>
              <a:spcAft>
                <a:spcPts val="0"/>
              </a:spcAft>
              <a:buSzPts val="1600"/>
              <a:buNone/>
              <a:defRPr sz="2400"/>
            </a:lvl5pPr>
            <a:lvl6pPr lvl="5" algn="ctr">
              <a:lnSpc>
                <a:spcPct val="100000"/>
              </a:lnSpc>
              <a:spcBef>
                <a:spcPts val="0"/>
              </a:spcBef>
              <a:spcAft>
                <a:spcPts val="0"/>
              </a:spcAft>
              <a:buSzPts val="1600"/>
              <a:buNone/>
              <a:defRPr sz="2400"/>
            </a:lvl6pPr>
            <a:lvl7pPr lvl="6" algn="ctr">
              <a:lnSpc>
                <a:spcPct val="100000"/>
              </a:lnSpc>
              <a:spcBef>
                <a:spcPts val="0"/>
              </a:spcBef>
              <a:spcAft>
                <a:spcPts val="0"/>
              </a:spcAft>
              <a:buSzPts val="1600"/>
              <a:buNone/>
              <a:defRPr sz="2400"/>
            </a:lvl7pPr>
            <a:lvl8pPr lvl="7" algn="ctr">
              <a:lnSpc>
                <a:spcPct val="100000"/>
              </a:lnSpc>
              <a:spcBef>
                <a:spcPts val="0"/>
              </a:spcBef>
              <a:spcAft>
                <a:spcPts val="0"/>
              </a:spcAft>
              <a:buSzPts val="1600"/>
              <a:buNone/>
              <a:defRPr sz="2400"/>
            </a:lvl8pPr>
            <a:lvl9pPr lvl="8" algn="ctr">
              <a:lnSpc>
                <a:spcPct val="100000"/>
              </a:lnSpc>
              <a:spcBef>
                <a:spcPts val="0"/>
              </a:spcBef>
              <a:spcAft>
                <a:spcPts val="0"/>
              </a:spcAft>
              <a:buSzPts val="1600"/>
              <a:buNone/>
              <a:defRPr sz="24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2966" name="Shape 2966"/>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2967" name="Shape 2967"/>
        <p:cNvGrpSpPr/>
        <p:nvPr/>
      </p:nvGrpSpPr>
      <p:grpSpPr>
        <a:xfrm>
          <a:off x="0" y="0"/>
          <a:ext cx="0" cy="0"/>
          <a:chOff x="0" y="0"/>
          <a:chExt cx="0" cy="0"/>
        </a:xfrm>
      </p:grpSpPr>
      <p:grpSp>
        <p:nvGrpSpPr>
          <p:cNvPr id="2968" name="Google Shape;2968;p35"/>
          <p:cNvGrpSpPr/>
          <p:nvPr/>
        </p:nvGrpSpPr>
        <p:grpSpPr>
          <a:xfrm>
            <a:off x="-1261646" y="-674729"/>
            <a:ext cx="14423663" cy="8713507"/>
            <a:chOff x="-946235" y="-506047"/>
            <a:chExt cx="10817747" cy="6535130"/>
          </a:xfrm>
        </p:grpSpPr>
        <p:sp>
          <p:nvSpPr>
            <p:cNvPr id="2969" name="Google Shape;2969;p35"/>
            <p:cNvSpPr/>
            <p:nvPr/>
          </p:nvSpPr>
          <p:spPr>
            <a:xfrm>
              <a:off x="8036797" y="3478471"/>
              <a:ext cx="1834715" cy="2550612"/>
            </a:xfrm>
            <a:custGeom>
              <a:rect b="b" l="l" r="r" t="t"/>
              <a:pathLst>
                <a:path extrusionOk="0" h="56517" w="40654">
                  <a:moveTo>
                    <a:pt x="30750" y="18907"/>
                  </a:moveTo>
                  <a:cubicBezTo>
                    <a:pt x="29456" y="24638"/>
                    <a:pt x="29710" y="30598"/>
                    <a:pt x="29114" y="36444"/>
                  </a:cubicBezTo>
                  <a:cubicBezTo>
                    <a:pt x="28810" y="39360"/>
                    <a:pt x="28252" y="42353"/>
                    <a:pt x="26565" y="44736"/>
                  </a:cubicBezTo>
                  <a:cubicBezTo>
                    <a:pt x="25361" y="46436"/>
                    <a:pt x="23649" y="47729"/>
                    <a:pt x="22381" y="49390"/>
                  </a:cubicBezTo>
                  <a:cubicBezTo>
                    <a:pt x="20821" y="51444"/>
                    <a:pt x="19895" y="54145"/>
                    <a:pt x="17651" y="55439"/>
                  </a:cubicBezTo>
                  <a:cubicBezTo>
                    <a:pt x="15812" y="56516"/>
                    <a:pt x="13137" y="56187"/>
                    <a:pt x="11894" y="54449"/>
                  </a:cubicBezTo>
                  <a:cubicBezTo>
                    <a:pt x="10994" y="53169"/>
                    <a:pt x="10981" y="51457"/>
                    <a:pt x="11235" y="49897"/>
                  </a:cubicBezTo>
                  <a:cubicBezTo>
                    <a:pt x="11488" y="48350"/>
                    <a:pt x="11983" y="46816"/>
                    <a:pt x="11945" y="45244"/>
                  </a:cubicBezTo>
                  <a:cubicBezTo>
                    <a:pt x="11869" y="42644"/>
                    <a:pt x="10360" y="40286"/>
                    <a:pt x="8610" y="38346"/>
                  </a:cubicBezTo>
                  <a:cubicBezTo>
                    <a:pt x="6873" y="36405"/>
                    <a:pt x="4844" y="34694"/>
                    <a:pt x="3360" y="32551"/>
                  </a:cubicBezTo>
                  <a:cubicBezTo>
                    <a:pt x="76" y="27770"/>
                    <a:pt x="0" y="21405"/>
                    <a:pt x="1420" y="15787"/>
                  </a:cubicBezTo>
                  <a:cubicBezTo>
                    <a:pt x="2118" y="13074"/>
                    <a:pt x="3170" y="10398"/>
                    <a:pt x="5047" y="8331"/>
                  </a:cubicBezTo>
                  <a:cubicBezTo>
                    <a:pt x="7063" y="6125"/>
                    <a:pt x="9878" y="4819"/>
                    <a:pt x="12680" y="3779"/>
                  </a:cubicBezTo>
                  <a:cubicBezTo>
                    <a:pt x="17131" y="2131"/>
                    <a:pt x="21759" y="1015"/>
                    <a:pt x="26477" y="444"/>
                  </a:cubicBezTo>
                  <a:cubicBezTo>
                    <a:pt x="29013" y="140"/>
                    <a:pt x="31612" y="1"/>
                    <a:pt x="34110" y="571"/>
                  </a:cubicBezTo>
                  <a:cubicBezTo>
                    <a:pt x="35835" y="977"/>
                    <a:pt x="38675" y="1991"/>
                    <a:pt x="39563" y="3690"/>
                  </a:cubicBezTo>
                  <a:cubicBezTo>
                    <a:pt x="40653" y="5783"/>
                    <a:pt x="38054" y="6569"/>
                    <a:pt x="36735" y="7761"/>
                  </a:cubicBezTo>
                  <a:cubicBezTo>
                    <a:pt x="33590" y="10652"/>
                    <a:pt x="31688" y="14786"/>
                    <a:pt x="30750" y="18907"/>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2970" name="Google Shape;2970;p35"/>
            <p:cNvGrpSpPr/>
            <p:nvPr/>
          </p:nvGrpSpPr>
          <p:grpSpPr>
            <a:xfrm>
              <a:off x="722367" y="3957158"/>
              <a:ext cx="1593129" cy="1593234"/>
              <a:chOff x="1345541" y="2876909"/>
              <a:chExt cx="1348737" cy="1348826"/>
            </a:xfrm>
          </p:grpSpPr>
          <p:sp>
            <p:nvSpPr>
              <p:cNvPr id="2971" name="Google Shape;2971;p35"/>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2" name="Google Shape;2972;p35"/>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3" name="Google Shape;2973;p35"/>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4" name="Google Shape;2974;p35"/>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5" name="Google Shape;2975;p35"/>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6" name="Google Shape;2976;p35"/>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7" name="Google Shape;2977;p35"/>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8" name="Google Shape;2978;p35"/>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79" name="Google Shape;2979;p35"/>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0" name="Google Shape;2980;p35"/>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1" name="Google Shape;2981;p35"/>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2" name="Google Shape;2982;p35"/>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3" name="Google Shape;2983;p35"/>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4" name="Google Shape;2984;p35"/>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5" name="Google Shape;2985;p35"/>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6" name="Google Shape;2986;p35"/>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7" name="Google Shape;2987;p35"/>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8" name="Google Shape;2988;p35"/>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89" name="Google Shape;2989;p35"/>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0" name="Google Shape;2990;p35"/>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1" name="Google Shape;2991;p35"/>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2" name="Google Shape;2992;p35"/>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3" name="Google Shape;2993;p35"/>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4" name="Google Shape;2994;p35"/>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5" name="Google Shape;2995;p35"/>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6" name="Google Shape;2996;p35"/>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7" name="Google Shape;2997;p35"/>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8" name="Google Shape;2998;p35"/>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2999" name="Google Shape;2999;p35"/>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0" name="Google Shape;3000;p35"/>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1" name="Google Shape;3001;p35"/>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2" name="Google Shape;3002;p35"/>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3" name="Google Shape;3003;p35"/>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4" name="Google Shape;3004;p35"/>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5" name="Google Shape;3005;p35"/>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6" name="Google Shape;3006;p35"/>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7" name="Google Shape;3007;p35"/>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8" name="Google Shape;3008;p35"/>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09" name="Google Shape;3009;p35"/>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0" name="Google Shape;3010;p35"/>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1" name="Google Shape;3011;p35"/>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2" name="Google Shape;3012;p35"/>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3" name="Google Shape;3013;p35"/>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4" name="Google Shape;3014;p35"/>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5" name="Google Shape;3015;p35"/>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6" name="Google Shape;3016;p35"/>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7" name="Google Shape;3017;p35"/>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8" name="Google Shape;3018;p35"/>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19" name="Google Shape;3019;p35"/>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0" name="Google Shape;3020;p35"/>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1" name="Google Shape;3021;p35"/>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2" name="Google Shape;3022;p35"/>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3" name="Google Shape;3023;p35"/>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4" name="Google Shape;3024;p35"/>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5" name="Google Shape;3025;p35"/>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6" name="Google Shape;3026;p35"/>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7" name="Google Shape;3027;p35"/>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8" name="Google Shape;3028;p35"/>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29" name="Google Shape;3029;p35"/>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0" name="Google Shape;3030;p35"/>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1" name="Google Shape;3031;p35"/>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2" name="Google Shape;3032;p35"/>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3" name="Google Shape;3033;p35"/>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4" name="Google Shape;3034;p35"/>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5" name="Google Shape;3035;p35"/>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6" name="Google Shape;3036;p35"/>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7" name="Google Shape;3037;p35"/>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8" name="Google Shape;3038;p35"/>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39" name="Google Shape;3039;p35"/>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0" name="Google Shape;3040;p35"/>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1" name="Google Shape;3041;p35"/>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2" name="Google Shape;3042;p35"/>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3" name="Google Shape;3043;p35"/>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4" name="Google Shape;3044;p35"/>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5" name="Google Shape;3045;p35"/>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6" name="Google Shape;3046;p35"/>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7" name="Google Shape;3047;p35"/>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8" name="Google Shape;3048;p35"/>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49" name="Google Shape;3049;p35"/>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0" name="Google Shape;3050;p35"/>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1" name="Google Shape;3051;p35"/>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2" name="Google Shape;3052;p35"/>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3" name="Google Shape;3053;p35"/>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4" name="Google Shape;3054;p35"/>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5" name="Google Shape;3055;p35"/>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6" name="Google Shape;3056;p35"/>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7" name="Google Shape;3057;p35"/>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8" name="Google Shape;3058;p35"/>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59" name="Google Shape;3059;p35"/>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0" name="Google Shape;3060;p35"/>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1" name="Google Shape;3061;p35"/>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2" name="Google Shape;3062;p35"/>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3" name="Google Shape;3063;p35"/>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4" name="Google Shape;3064;p35"/>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5" name="Google Shape;3065;p35"/>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6" name="Google Shape;3066;p35"/>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7" name="Google Shape;3067;p35"/>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8" name="Google Shape;3068;p35"/>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69" name="Google Shape;3069;p35"/>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0" name="Google Shape;3070;p35"/>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1" name="Google Shape;3071;p35"/>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2" name="Google Shape;3072;p35"/>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3" name="Google Shape;3073;p35"/>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4" name="Google Shape;3074;p35"/>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5" name="Google Shape;3075;p35"/>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6" name="Google Shape;3076;p35"/>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7" name="Google Shape;3077;p35"/>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8" name="Google Shape;3078;p35"/>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79" name="Google Shape;3079;p35"/>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0" name="Google Shape;3080;p35"/>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1" name="Google Shape;3081;p35"/>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2" name="Google Shape;3082;p35"/>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3" name="Google Shape;3083;p35"/>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4" name="Google Shape;3084;p35"/>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5" name="Google Shape;3085;p35"/>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6" name="Google Shape;3086;p35"/>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7" name="Google Shape;3087;p35"/>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8" name="Google Shape;3088;p35"/>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89" name="Google Shape;3089;p35"/>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0" name="Google Shape;3090;p35"/>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1" name="Google Shape;3091;p35"/>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2" name="Google Shape;3092;p35"/>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3" name="Google Shape;3093;p35"/>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4" name="Google Shape;3094;p35"/>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5" name="Google Shape;3095;p35"/>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6" name="Google Shape;3096;p35"/>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7" name="Google Shape;3097;p35"/>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8" name="Google Shape;3098;p35"/>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099" name="Google Shape;3099;p35"/>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0" name="Google Shape;3100;p35"/>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1" name="Google Shape;3101;p35"/>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2" name="Google Shape;3102;p35"/>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3" name="Google Shape;3103;p35"/>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4" name="Google Shape;3104;p35"/>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5" name="Google Shape;3105;p35"/>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6" name="Google Shape;3106;p35"/>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7" name="Google Shape;3107;p35"/>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8" name="Google Shape;3108;p35"/>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09" name="Google Shape;3109;p35"/>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0" name="Google Shape;3110;p35"/>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1" name="Google Shape;3111;p35"/>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2" name="Google Shape;3112;p35"/>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3" name="Google Shape;3113;p35"/>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4" name="Google Shape;3114;p35"/>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5" name="Google Shape;3115;p35"/>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6" name="Google Shape;3116;p35"/>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7" name="Google Shape;3117;p35"/>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8" name="Google Shape;3118;p35"/>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19" name="Google Shape;3119;p35"/>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0" name="Google Shape;3120;p35"/>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1" name="Google Shape;3121;p35"/>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2" name="Google Shape;3122;p35"/>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3" name="Google Shape;3123;p35"/>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4" name="Google Shape;3124;p35"/>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5" name="Google Shape;3125;p35"/>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6" name="Google Shape;3126;p35"/>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7" name="Google Shape;3127;p35"/>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8" name="Google Shape;3128;p35"/>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29" name="Google Shape;3129;p35"/>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0" name="Google Shape;3130;p35"/>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1" name="Google Shape;3131;p35"/>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2" name="Google Shape;3132;p35"/>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3" name="Google Shape;3133;p35"/>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4" name="Google Shape;3134;p35"/>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5" name="Google Shape;3135;p35"/>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6" name="Google Shape;3136;p35"/>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7" name="Google Shape;3137;p35"/>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8" name="Google Shape;3138;p35"/>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39" name="Google Shape;3139;p35"/>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0" name="Google Shape;3140;p35"/>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1" name="Google Shape;3141;p35"/>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2" name="Google Shape;3142;p35"/>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3" name="Google Shape;3143;p35"/>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4" name="Google Shape;3144;p35"/>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5" name="Google Shape;3145;p35"/>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6" name="Google Shape;3146;p35"/>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7" name="Google Shape;3147;p35"/>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8" name="Google Shape;3148;p35"/>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49" name="Google Shape;3149;p35"/>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0" name="Google Shape;3150;p35"/>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1" name="Google Shape;3151;p35"/>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2" name="Google Shape;3152;p35"/>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3" name="Google Shape;3153;p35"/>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4" name="Google Shape;3154;p35"/>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5" name="Google Shape;3155;p35"/>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6" name="Google Shape;3156;p35"/>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7" name="Google Shape;3157;p35"/>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8" name="Google Shape;3158;p35"/>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59" name="Google Shape;3159;p35"/>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0" name="Google Shape;3160;p35"/>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1" name="Google Shape;3161;p35"/>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2" name="Google Shape;3162;p35"/>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3" name="Google Shape;3163;p35"/>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4" name="Google Shape;3164;p35"/>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5" name="Google Shape;3165;p35"/>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6" name="Google Shape;3166;p35"/>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7" name="Google Shape;3167;p35"/>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8" name="Google Shape;3168;p35"/>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69" name="Google Shape;3169;p35"/>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0" name="Google Shape;3170;p35"/>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1" name="Google Shape;3171;p35"/>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2" name="Google Shape;3172;p35"/>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3" name="Google Shape;3173;p35"/>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4" name="Google Shape;3174;p35"/>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5" name="Google Shape;3175;p35"/>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6" name="Google Shape;3176;p35"/>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7" name="Google Shape;3177;p35"/>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8" name="Google Shape;3178;p35"/>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79" name="Google Shape;3179;p35"/>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0" name="Google Shape;3180;p35"/>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1" name="Google Shape;3181;p35"/>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2" name="Google Shape;3182;p35"/>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3" name="Google Shape;3183;p35"/>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4" name="Google Shape;3184;p35"/>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5" name="Google Shape;3185;p35"/>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6" name="Google Shape;3186;p35"/>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7" name="Google Shape;3187;p35"/>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8" name="Google Shape;3188;p35"/>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89" name="Google Shape;3189;p35"/>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0" name="Google Shape;3190;p35"/>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1" name="Google Shape;3191;p35"/>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2" name="Google Shape;3192;p35"/>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3" name="Google Shape;3193;p35"/>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4" name="Google Shape;3194;p35"/>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5" name="Google Shape;3195;p35"/>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6" name="Google Shape;3196;p35"/>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7" name="Google Shape;3197;p35"/>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8" name="Google Shape;3198;p35"/>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199" name="Google Shape;3199;p35"/>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0" name="Google Shape;3200;p35"/>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1" name="Google Shape;3201;p35"/>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2" name="Google Shape;3202;p35"/>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3" name="Google Shape;3203;p35"/>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4" name="Google Shape;3204;p35"/>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5" name="Google Shape;3205;p35"/>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6" name="Google Shape;3206;p35"/>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7" name="Google Shape;3207;p35"/>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8" name="Google Shape;3208;p35"/>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09" name="Google Shape;3209;p35"/>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0" name="Google Shape;3210;p35"/>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1" name="Google Shape;3211;p35"/>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2" name="Google Shape;3212;p35"/>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3" name="Google Shape;3213;p35"/>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4" name="Google Shape;3214;p35"/>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5" name="Google Shape;3215;p35"/>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6" name="Google Shape;3216;p35"/>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7" name="Google Shape;3217;p35"/>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8" name="Google Shape;3218;p35"/>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19" name="Google Shape;3219;p35"/>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0" name="Google Shape;3220;p35"/>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1" name="Google Shape;3221;p35"/>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2" name="Google Shape;3222;p35"/>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3" name="Google Shape;3223;p35"/>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4" name="Google Shape;3224;p35"/>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5" name="Google Shape;3225;p35"/>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6" name="Google Shape;3226;p35"/>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7" name="Google Shape;3227;p35"/>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8" name="Google Shape;3228;p35"/>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29" name="Google Shape;3229;p35"/>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0" name="Google Shape;3230;p35"/>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1" name="Google Shape;3231;p35"/>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2" name="Google Shape;3232;p35"/>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3" name="Google Shape;3233;p35"/>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4" name="Google Shape;3234;p35"/>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5" name="Google Shape;3235;p35"/>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6" name="Google Shape;3236;p35"/>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7" name="Google Shape;3237;p35"/>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8" name="Google Shape;3238;p35"/>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39" name="Google Shape;3239;p35"/>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0" name="Google Shape;3240;p35"/>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1" name="Google Shape;3241;p35"/>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2" name="Google Shape;3242;p35"/>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3" name="Google Shape;3243;p35"/>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4" name="Google Shape;3244;p35"/>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5" name="Google Shape;3245;p35"/>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6" name="Google Shape;3246;p35"/>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7" name="Google Shape;3247;p35"/>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8" name="Google Shape;3248;p35"/>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49" name="Google Shape;3249;p35"/>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0" name="Google Shape;3250;p35"/>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1" name="Google Shape;3251;p35"/>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2" name="Google Shape;3252;p35"/>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3" name="Google Shape;3253;p35"/>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4" name="Google Shape;3254;p35"/>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5" name="Google Shape;3255;p35"/>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6" name="Google Shape;3256;p35"/>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7" name="Google Shape;3257;p35"/>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8" name="Google Shape;3258;p35"/>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59" name="Google Shape;3259;p35"/>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0" name="Google Shape;3260;p35"/>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1" name="Google Shape;3261;p35"/>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2" name="Google Shape;3262;p35"/>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3" name="Google Shape;3263;p35"/>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4" name="Google Shape;3264;p35"/>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5" name="Google Shape;3265;p35"/>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6" name="Google Shape;3266;p35"/>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7" name="Google Shape;3267;p35"/>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8" name="Google Shape;3268;p35"/>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69" name="Google Shape;3269;p35"/>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0" name="Google Shape;3270;p35"/>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1" name="Google Shape;3271;p35"/>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2" name="Google Shape;3272;p35"/>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3" name="Google Shape;3273;p35"/>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4" name="Google Shape;3274;p35"/>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5" name="Google Shape;3275;p35"/>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6" name="Google Shape;3276;p35"/>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7" name="Google Shape;3277;p35"/>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8" name="Google Shape;3278;p35"/>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79" name="Google Shape;3279;p35"/>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0" name="Google Shape;3280;p35"/>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1" name="Google Shape;3281;p35"/>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2" name="Google Shape;3282;p35"/>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3" name="Google Shape;3283;p35"/>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4" name="Google Shape;3284;p35"/>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5" name="Google Shape;3285;p35"/>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6" name="Google Shape;3286;p35"/>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7" name="Google Shape;3287;p35"/>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8" name="Google Shape;3288;p35"/>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89" name="Google Shape;3289;p35"/>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0" name="Google Shape;3290;p35"/>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1" name="Google Shape;3291;p35"/>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2" name="Google Shape;3292;p35"/>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3" name="Google Shape;3293;p35"/>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4" name="Google Shape;3294;p35"/>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5" name="Google Shape;3295;p35"/>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6" name="Google Shape;3296;p35"/>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7" name="Google Shape;3297;p35"/>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8" name="Google Shape;3298;p35"/>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299" name="Google Shape;3299;p35"/>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0" name="Google Shape;3300;p35"/>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1" name="Google Shape;3301;p35"/>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2" name="Google Shape;3302;p35"/>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3" name="Google Shape;3303;p35"/>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4" name="Google Shape;3304;p35"/>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5" name="Google Shape;3305;p35"/>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6" name="Google Shape;3306;p35"/>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7" name="Google Shape;3307;p35"/>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8" name="Google Shape;3308;p35"/>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09" name="Google Shape;3309;p35"/>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0" name="Google Shape;3310;p35"/>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1" name="Google Shape;3311;p35"/>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2" name="Google Shape;3312;p35"/>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3" name="Google Shape;3313;p35"/>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4" name="Google Shape;3314;p35"/>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5" name="Google Shape;3315;p35"/>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6" name="Google Shape;3316;p35"/>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7" name="Google Shape;3317;p35"/>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8" name="Google Shape;3318;p35"/>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19" name="Google Shape;3319;p35"/>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0" name="Google Shape;3320;p35"/>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1" name="Google Shape;3321;p35"/>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2" name="Google Shape;3322;p35"/>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3" name="Google Shape;3323;p35"/>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4" name="Google Shape;3324;p35"/>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5" name="Google Shape;3325;p35"/>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6" name="Google Shape;3326;p35"/>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7" name="Google Shape;3327;p35"/>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8" name="Google Shape;3328;p35"/>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29" name="Google Shape;3329;p35"/>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0" name="Google Shape;3330;p35"/>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1" name="Google Shape;3331;p35"/>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2" name="Google Shape;3332;p35"/>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3" name="Google Shape;3333;p35"/>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4" name="Google Shape;3334;p35"/>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5" name="Google Shape;3335;p35"/>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6" name="Google Shape;3336;p35"/>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7" name="Google Shape;3337;p35"/>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8" name="Google Shape;3338;p35"/>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39" name="Google Shape;3339;p35"/>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0" name="Google Shape;3340;p35"/>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1" name="Google Shape;3341;p35"/>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2" name="Google Shape;3342;p35"/>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3" name="Google Shape;3343;p35"/>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4" name="Google Shape;3344;p35"/>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5" name="Google Shape;3345;p35"/>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6" name="Google Shape;3346;p35"/>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3347" name="Google Shape;3347;p35"/>
            <p:cNvSpPr/>
            <p:nvPr/>
          </p:nvSpPr>
          <p:spPr>
            <a:xfrm rot="5400000">
              <a:off x="7174743" y="-921211"/>
              <a:ext cx="1663357" cy="3209818"/>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8" name="Google Shape;3348;p35"/>
            <p:cNvSpPr/>
            <p:nvPr/>
          </p:nvSpPr>
          <p:spPr>
            <a:xfrm flipH="1" rot="5400000">
              <a:off x="-201979" y="3957759"/>
              <a:ext cx="1179015" cy="1916118"/>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lt2"/>
            </a:solidFill>
            <a:ln>
              <a:noFill/>
            </a:ln>
            <a:effectLst>
              <a:outerShdw blurRad="571500" rotWithShape="0" algn="bl" dir="522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49" name="Google Shape;3349;p35"/>
            <p:cNvSpPr/>
            <p:nvPr/>
          </p:nvSpPr>
          <p:spPr>
            <a:xfrm>
              <a:off x="7728458" y="-52700"/>
              <a:ext cx="1834721" cy="592212"/>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dk2"/>
            </a:solidFill>
            <a:ln>
              <a:noFill/>
            </a:ln>
            <a:effectLst>
              <a:outerShdw blurRad="571500" rotWithShape="0" algn="bl" dir="522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50" name="Google Shape;3350;p35"/>
            <p:cNvSpPr/>
            <p:nvPr/>
          </p:nvSpPr>
          <p:spPr>
            <a:xfrm>
              <a:off x="-946235" y="-506047"/>
              <a:ext cx="1991863" cy="2091087"/>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3351" name="Google Shape;3351;p35"/>
          <p:cNvGrpSpPr/>
          <p:nvPr/>
        </p:nvGrpSpPr>
        <p:grpSpPr>
          <a:xfrm>
            <a:off x="719200" y="1811967"/>
            <a:ext cx="10753600" cy="4332400"/>
            <a:chOff x="539400" y="1358975"/>
            <a:chExt cx="8065200" cy="3249300"/>
          </a:xfrm>
        </p:grpSpPr>
        <p:sp>
          <p:nvSpPr>
            <p:cNvPr id="3352" name="Google Shape;3352;p35"/>
            <p:cNvSpPr/>
            <p:nvPr/>
          </p:nvSpPr>
          <p:spPr>
            <a:xfrm>
              <a:off x="539400" y="1358975"/>
              <a:ext cx="8065200" cy="3249300"/>
            </a:xfrm>
            <a:prstGeom prst="roundRect">
              <a:avLst>
                <a:gd fmla="val 8090" name="adj"/>
              </a:avLst>
            </a:prstGeom>
            <a:solidFill>
              <a:schemeClr val="dk2"/>
            </a:solidFill>
            <a:ln cap="flat" cmpd="sng" w="38100">
              <a:solidFill>
                <a:schemeClr val="lt1"/>
              </a:solidFill>
              <a:prstDash val="solid"/>
              <a:round/>
              <a:headEnd len="sm" w="sm" type="none"/>
              <a:tailEnd len="sm" w="sm" type="none"/>
            </a:ln>
            <a:effectLst>
              <a:outerShdw blurRad="542925" rotWithShape="0" algn="bl" dir="5100000" dist="66675">
                <a:srgbClr val="000000">
                  <a:alpha val="901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53" name="Google Shape;3353;p35"/>
            <p:cNvSpPr/>
            <p:nvPr/>
          </p:nvSpPr>
          <p:spPr>
            <a:xfrm>
              <a:off x="704550" y="1523075"/>
              <a:ext cx="7734900" cy="2921100"/>
            </a:xfrm>
            <a:prstGeom prst="roundRect">
              <a:avLst>
                <a:gd fmla="val 5983" name="adj"/>
              </a:avLst>
            </a:prstGeom>
            <a:noFill/>
            <a:ln cap="rnd" cmpd="sng" w="76200">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3354" name="Google Shape;3354;p35"/>
          <p:cNvSpPr txBox="1"/>
          <p:nvPr>
            <p:ph type="title"/>
          </p:nvPr>
        </p:nvSpPr>
        <p:spPr>
          <a:xfrm>
            <a:off x="2225636" y="2947703"/>
            <a:ext cx="1181200" cy="703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4267">
                <a:solidFill>
                  <a:schemeClr val="dk2"/>
                </a:solidFill>
              </a:defRPr>
            </a:lvl2pPr>
            <a:lvl3pPr lvl="2" algn="ctr">
              <a:lnSpc>
                <a:spcPct val="100000"/>
              </a:lnSpc>
              <a:spcBef>
                <a:spcPts val="0"/>
              </a:spcBef>
              <a:spcAft>
                <a:spcPts val="0"/>
              </a:spcAft>
              <a:buClr>
                <a:schemeClr val="dk2"/>
              </a:buClr>
              <a:buSzPts val="3200"/>
              <a:buNone/>
              <a:defRPr sz="4267">
                <a:solidFill>
                  <a:schemeClr val="dk2"/>
                </a:solidFill>
              </a:defRPr>
            </a:lvl3pPr>
            <a:lvl4pPr lvl="3" algn="ctr">
              <a:lnSpc>
                <a:spcPct val="100000"/>
              </a:lnSpc>
              <a:spcBef>
                <a:spcPts val="0"/>
              </a:spcBef>
              <a:spcAft>
                <a:spcPts val="0"/>
              </a:spcAft>
              <a:buClr>
                <a:schemeClr val="dk2"/>
              </a:buClr>
              <a:buSzPts val="3200"/>
              <a:buNone/>
              <a:defRPr sz="4267">
                <a:solidFill>
                  <a:schemeClr val="dk2"/>
                </a:solidFill>
              </a:defRPr>
            </a:lvl4pPr>
            <a:lvl5pPr lvl="4" algn="ctr">
              <a:lnSpc>
                <a:spcPct val="100000"/>
              </a:lnSpc>
              <a:spcBef>
                <a:spcPts val="0"/>
              </a:spcBef>
              <a:spcAft>
                <a:spcPts val="0"/>
              </a:spcAft>
              <a:buClr>
                <a:schemeClr val="dk2"/>
              </a:buClr>
              <a:buSzPts val="3200"/>
              <a:buNone/>
              <a:defRPr sz="4267">
                <a:solidFill>
                  <a:schemeClr val="dk2"/>
                </a:solidFill>
              </a:defRPr>
            </a:lvl5pPr>
            <a:lvl6pPr lvl="5" algn="ctr">
              <a:lnSpc>
                <a:spcPct val="100000"/>
              </a:lnSpc>
              <a:spcBef>
                <a:spcPts val="0"/>
              </a:spcBef>
              <a:spcAft>
                <a:spcPts val="0"/>
              </a:spcAft>
              <a:buClr>
                <a:schemeClr val="dk2"/>
              </a:buClr>
              <a:buSzPts val="3200"/>
              <a:buNone/>
              <a:defRPr sz="4267">
                <a:solidFill>
                  <a:schemeClr val="dk2"/>
                </a:solidFill>
              </a:defRPr>
            </a:lvl6pPr>
            <a:lvl7pPr lvl="6" algn="ctr">
              <a:lnSpc>
                <a:spcPct val="100000"/>
              </a:lnSpc>
              <a:spcBef>
                <a:spcPts val="0"/>
              </a:spcBef>
              <a:spcAft>
                <a:spcPts val="0"/>
              </a:spcAft>
              <a:buClr>
                <a:schemeClr val="dk2"/>
              </a:buClr>
              <a:buSzPts val="3200"/>
              <a:buNone/>
              <a:defRPr sz="4267">
                <a:solidFill>
                  <a:schemeClr val="dk2"/>
                </a:solidFill>
              </a:defRPr>
            </a:lvl7pPr>
            <a:lvl8pPr lvl="7" algn="ctr">
              <a:lnSpc>
                <a:spcPct val="100000"/>
              </a:lnSpc>
              <a:spcBef>
                <a:spcPts val="0"/>
              </a:spcBef>
              <a:spcAft>
                <a:spcPts val="0"/>
              </a:spcAft>
              <a:buClr>
                <a:schemeClr val="dk2"/>
              </a:buClr>
              <a:buSzPts val="3200"/>
              <a:buNone/>
              <a:defRPr sz="4267">
                <a:solidFill>
                  <a:schemeClr val="dk2"/>
                </a:solidFill>
              </a:defRPr>
            </a:lvl8pPr>
            <a:lvl9pPr lvl="8" algn="ctr">
              <a:lnSpc>
                <a:spcPct val="100000"/>
              </a:lnSpc>
              <a:spcBef>
                <a:spcPts val="0"/>
              </a:spcBef>
              <a:spcAft>
                <a:spcPts val="0"/>
              </a:spcAft>
              <a:buClr>
                <a:schemeClr val="dk2"/>
              </a:buClr>
              <a:buSzPts val="3200"/>
              <a:buNone/>
              <a:defRPr sz="4267">
                <a:solidFill>
                  <a:schemeClr val="dk2"/>
                </a:solidFill>
              </a:defRPr>
            </a:lvl9pPr>
          </a:lstStyle>
          <a:p/>
        </p:txBody>
      </p:sp>
      <p:sp>
        <p:nvSpPr>
          <p:cNvPr id="3355" name="Google Shape;3355;p35"/>
          <p:cNvSpPr txBox="1"/>
          <p:nvPr>
            <p:ph idx="1" type="subTitle"/>
          </p:nvPr>
        </p:nvSpPr>
        <p:spPr>
          <a:xfrm>
            <a:off x="1291036" y="4133167"/>
            <a:ext cx="30504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l">
              <a:lnSpc>
                <a:spcPct val="100000"/>
              </a:lnSpc>
              <a:spcBef>
                <a:spcPts val="0"/>
              </a:spcBef>
              <a:spcAft>
                <a:spcPts val="0"/>
              </a:spcAft>
              <a:buSzPts val="1600"/>
              <a:buNone/>
              <a:defRPr b="1" sz="2933"/>
            </a:lvl2pPr>
            <a:lvl3pPr lvl="2" algn="l">
              <a:lnSpc>
                <a:spcPct val="100000"/>
              </a:lnSpc>
              <a:spcBef>
                <a:spcPts val="0"/>
              </a:spcBef>
              <a:spcAft>
                <a:spcPts val="0"/>
              </a:spcAft>
              <a:buSzPts val="1600"/>
              <a:buNone/>
              <a:defRPr b="1" sz="2933"/>
            </a:lvl3pPr>
            <a:lvl4pPr lvl="3" algn="l">
              <a:lnSpc>
                <a:spcPct val="100000"/>
              </a:lnSpc>
              <a:spcBef>
                <a:spcPts val="0"/>
              </a:spcBef>
              <a:spcAft>
                <a:spcPts val="0"/>
              </a:spcAft>
              <a:buSzPts val="1600"/>
              <a:buNone/>
              <a:defRPr b="1" sz="2933"/>
            </a:lvl4pPr>
            <a:lvl5pPr lvl="4" algn="l">
              <a:lnSpc>
                <a:spcPct val="100000"/>
              </a:lnSpc>
              <a:spcBef>
                <a:spcPts val="0"/>
              </a:spcBef>
              <a:spcAft>
                <a:spcPts val="0"/>
              </a:spcAft>
              <a:buSzPts val="1600"/>
              <a:buNone/>
              <a:defRPr b="1" sz="2933"/>
            </a:lvl5pPr>
            <a:lvl6pPr lvl="5" algn="l">
              <a:lnSpc>
                <a:spcPct val="100000"/>
              </a:lnSpc>
              <a:spcBef>
                <a:spcPts val="0"/>
              </a:spcBef>
              <a:spcAft>
                <a:spcPts val="0"/>
              </a:spcAft>
              <a:buSzPts val="1600"/>
              <a:buNone/>
              <a:defRPr b="1" sz="2933"/>
            </a:lvl6pPr>
            <a:lvl7pPr lvl="6" algn="l">
              <a:lnSpc>
                <a:spcPct val="100000"/>
              </a:lnSpc>
              <a:spcBef>
                <a:spcPts val="0"/>
              </a:spcBef>
              <a:spcAft>
                <a:spcPts val="0"/>
              </a:spcAft>
              <a:buSzPts val="1600"/>
              <a:buNone/>
              <a:defRPr b="1" sz="2933"/>
            </a:lvl7pPr>
            <a:lvl8pPr lvl="7" algn="l">
              <a:lnSpc>
                <a:spcPct val="100000"/>
              </a:lnSpc>
              <a:spcBef>
                <a:spcPts val="0"/>
              </a:spcBef>
              <a:spcAft>
                <a:spcPts val="0"/>
              </a:spcAft>
              <a:buSzPts val="1600"/>
              <a:buNone/>
              <a:defRPr b="1" sz="2933"/>
            </a:lvl8pPr>
            <a:lvl9pPr lvl="8" algn="l">
              <a:lnSpc>
                <a:spcPct val="100000"/>
              </a:lnSpc>
              <a:spcBef>
                <a:spcPts val="0"/>
              </a:spcBef>
              <a:spcAft>
                <a:spcPts val="0"/>
              </a:spcAft>
              <a:buSzPts val="1600"/>
              <a:buNone/>
              <a:defRPr b="1" sz="2933"/>
            </a:lvl9pPr>
          </a:lstStyle>
          <a:p/>
        </p:txBody>
      </p:sp>
      <p:sp>
        <p:nvSpPr>
          <p:cNvPr id="3356" name="Google Shape;3356;p35"/>
          <p:cNvSpPr txBox="1"/>
          <p:nvPr>
            <p:ph idx="2" type="subTitle"/>
          </p:nvPr>
        </p:nvSpPr>
        <p:spPr>
          <a:xfrm>
            <a:off x="1291036" y="4654975"/>
            <a:ext cx="3050400" cy="78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sz="2133"/>
            </a:lvl2pPr>
            <a:lvl3pPr lvl="2" algn="l">
              <a:lnSpc>
                <a:spcPct val="100000"/>
              </a:lnSpc>
              <a:spcBef>
                <a:spcPts val="0"/>
              </a:spcBef>
              <a:spcAft>
                <a:spcPts val="0"/>
              </a:spcAft>
              <a:buSzPts val="1600"/>
              <a:buNone/>
              <a:defRPr sz="2133"/>
            </a:lvl3pPr>
            <a:lvl4pPr lvl="3" algn="l">
              <a:lnSpc>
                <a:spcPct val="100000"/>
              </a:lnSpc>
              <a:spcBef>
                <a:spcPts val="0"/>
              </a:spcBef>
              <a:spcAft>
                <a:spcPts val="0"/>
              </a:spcAft>
              <a:buSzPts val="1600"/>
              <a:buNone/>
              <a:defRPr sz="2133"/>
            </a:lvl4pPr>
            <a:lvl5pPr lvl="4" algn="l">
              <a:lnSpc>
                <a:spcPct val="100000"/>
              </a:lnSpc>
              <a:spcBef>
                <a:spcPts val="0"/>
              </a:spcBef>
              <a:spcAft>
                <a:spcPts val="0"/>
              </a:spcAft>
              <a:buSzPts val="1600"/>
              <a:buNone/>
              <a:defRPr sz="2133"/>
            </a:lvl5pPr>
            <a:lvl6pPr lvl="5" algn="l">
              <a:lnSpc>
                <a:spcPct val="100000"/>
              </a:lnSpc>
              <a:spcBef>
                <a:spcPts val="0"/>
              </a:spcBef>
              <a:spcAft>
                <a:spcPts val="0"/>
              </a:spcAft>
              <a:buSzPts val="1600"/>
              <a:buNone/>
              <a:defRPr sz="2133"/>
            </a:lvl6pPr>
            <a:lvl7pPr lvl="6" algn="l">
              <a:lnSpc>
                <a:spcPct val="100000"/>
              </a:lnSpc>
              <a:spcBef>
                <a:spcPts val="0"/>
              </a:spcBef>
              <a:spcAft>
                <a:spcPts val="0"/>
              </a:spcAft>
              <a:buSzPts val="1600"/>
              <a:buNone/>
              <a:defRPr sz="2133"/>
            </a:lvl7pPr>
            <a:lvl8pPr lvl="7" algn="l">
              <a:lnSpc>
                <a:spcPct val="100000"/>
              </a:lnSpc>
              <a:spcBef>
                <a:spcPts val="0"/>
              </a:spcBef>
              <a:spcAft>
                <a:spcPts val="0"/>
              </a:spcAft>
              <a:buSzPts val="1600"/>
              <a:buNone/>
              <a:defRPr sz="2133"/>
            </a:lvl8pPr>
            <a:lvl9pPr lvl="8" algn="l">
              <a:lnSpc>
                <a:spcPct val="100000"/>
              </a:lnSpc>
              <a:spcBef>
                <a:spcPts val="0"/>
              </a:spcBef>
              <a:spcAft>
                <a:spcPts val="0"/>
              </a:spcAft>
              <a:buSzPts val="1600"/>
              <a:buNone/>
              <a:defRPr sz="2133"/>
            </a:lvl9pPr>
          </a:lstStyle>
          <a:p/>
        </p:txBody>
      </p:sp>
      <p:sp>
        <p:nvSpPr>
          <p:cNvPr id="3357" name="Google Shape;3357;p35"/>
          <p:cNvSpPr txBox="1"/>
          <p:nvPr>
            <p:ph idx="3" type="title"/>
          </p:nvPr>
        </p:nvSpPr>
        <p:spPr>
          <a:xfrm>
            <a:off x="5505400" y="2947703"/>
            <a:ext cx="1181200" cy="703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4267">
                <a:solidFill>
                  <a:schemeClr val="dk2"/>
                </a:solidFill>
              </a:defRPr>
            </a:lvl2pPr>
            <a:lvl3pPr lvl="2" algn="ctr">
              <a:lnSpc>
                <a:spcPct val="100000"/>
              </a:lnSpc>
              <a:spcBef>
                <a:spcPts val="0"/>
              </a:spcBef>
              <a:spcAft>
                <a:spcPts val="0"/>
              </a:spcAft>
              <a:buClr>
                <a:schemeClr val="dk2"/>
              </a:buClr>
              <a:buSzPts val="3200"/>
              <a:buNone/>
              <a:defRPr sz="4267">
                <a:solidFill>
                  <a:schemeClr val="dk2"/>
                </a:solidFill>
              </a:defRPr>
            </a:lvl3pPr>
            <a:lvl4pPr lvl="3" algn="ctr">
              <a:lnSpc>
                <a:spcPct val="100000"/>
              </a:lnSpc>
              <a:spcBef>
                <a:spcPts val="0"/>
              </a:spcBef>
              <a:spcAft>
                <a:spcPts val="0"/>
              </a:spcAft>
              <a:buClr>
                <a:schemeClr val="dk2"/>
              </a:buClr>
              <a:buSzPts val="3200"/>
              <a:buNone/>
              <a:defRPr sz="4267">
                <a:solidFill>
                  <a:schemeClr val="dk2"/>
                </a:solidFill>
              </a:defRPr>
            </a:lvl4pPr>
            <a:lvl5pPr lvl="4" algn="ctr">
              <a:lnSpc>
                <a:spcPct val="100000"/>
              </a:lnSpc>
              <a:spcBef>
                <a:spcPts val="0"/>
              </a:spcBef>
              <a:spcAft>
                <a:spcPts val="0"/>
              </a:spcAft>
              <a:buClr>
                <a:schemeClr val="dk2"/>
              </a:buClr>
              <a:buSzPts val="3200"/>
              <a:buNone/>
              <a:defRPr sz="4267">
                <a:solidFill>
                  <a:schemeClr val="dk2"/>
                </a:solidFill>
              </a:defRPr>
            </a:lvl5pPr>
            <a:lvl6pPr lvl="5" algn="ctr">
              <a:lnSpc>
                <a:spcPct val="100000"/>
              </a:lnSpc>
              <a:spcBef>
                <a:spcPts val="0"/>
              </a:spcBef>
              <a:spcAft>
                <a:spcPts val="0"/>
              </a:spcAft>
              <a:buClr>
                <a:schemeClr val="dk2"/>
              </a:buClr>
              <a:buSzPts val="3200"/>
              <a:buNone/>
              <a:defRPr sz="4267">
                <a:solidFill>
                  <a:schemeClr val="dk2"/>
                </a:solidFill>
              </a:defRPr>
            </a:lvl6pPr>
            <a:lvl7pPr lvl="6" algn="ctr">
              <a:lnSpc>
                <a:spcPct val="100000"/>
              </a:lnSpc>
              <a:spcBef>
                <a:spcPts val="0"/>
              </a:spcBef>
              <a:spcAft>
                <a:spcPts val="0"/>
              </a:spcAft>
              <a:buClr>
                <a:schemeClr val="dk2"/>
              </a:buClr>
              <a:buSzPts val="3200"/>
              <a:buNone/>
              <a:defRPr sz="4267">
                <a:solidFill>
                  <a:schemeClr val="dk2"/>
                </a:solidFill>
              </a:defRPr>
            </a:lvl7pPr>
            <a:lvl8pPr lvl="7" algn="ctr">
              <a:lnSpc>
                <a:spcPct val="100000"/>
              </a:lnSpc>
              <a:spcBef>
                <a:spcPts val="0"/>
              </a:spcBef>
              <a:spcAft>
                <a:spcPts val="0"/>
              </a:spcAft>
              <a:buClr>
                <a:schemeClr val="dk2"/>
              </a:buClr>
              <a:buSzPts val="3200"/>
              <a:buNone/>
              <a:defRPr sz="4267">
                <a:solidFill>
                  <a:schemeClr val="dk2"/>
                </a:solidFill>
              </a:defRPr>
            </a:lvl8pPr>
            <a:lvl9pPr lvl="8" algn="ctr">
              <a:lnSpc>
                <a:spcPct val="100000"/>
              </a:lnSpc>
              <a:spcBef>
                <a:spcPts val="0"/>
              </a:spcBef>
              <a:spcAft>
                <a:spcPts val="0"/>
              </a:spcAft>
              <a:buClr>
                <a:schemeClr val="dk2"/>
              </a:buClr>
              <a:buSzPts val="3200"/>
              <a:buNone/>
              <a:defRPr sz="4267">
                <a:solidFill>
                  <a:schemeClr val="dk2"/>
                </a:solidFill>
              </a:defRPr>
            </a:lvl9pPr>
          </a:lstStyle>
          <a:p/>
        </p:txBody>
      </p:sp>
      <p:sp>
        <p:nvSpPr>
          <p:cNvPr id="3358" name="Google Shape;3358;p35"/>
          <p:cNvSpPr txBox="1"/>
          <p:nvPr>
            <p:ph idx="4" type="subTitle"/>
          </p:nvPr>
        </p:nvSpPr>
        <p:spPr>
          <a:xfrm>
            <a:off x="4570800" y="4133167"/>
            <a:ext cx="30504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l">
              <a:lnSpc>
                <a:spcPct val="100000"/>
              </a:lnSpc>
              <a:spcBef>
                <a:spcPts val="0"/>
              </a:spcBef>
              <a:spcAft>
                <a:spcPts val="0"/>
              </a:spcAft>
              <a:buSzPts val="1600"/>
              <a:buNone/>
              <a:defRPr b="1" sz="2933"/>
            </a:lvl2pPr>
            <a:lvl3pPr lvl="2" algn="l">
              <a:lnSpc>
                <a:spcPct val="100000"/>
              </a:lnSpc>
              <a:spcBef>
                <a:spcPts val="0"/>
              </a:spcBef>
              <a:spcAft>
                <a:spcPts val="0"/>
              </a:spcAft>
              <a:buSzPts val="1600"/>
              <a:buNone/>
              <a:defRPr b="1" sz="2933"/>
            </a:lvl3pPr>
            <a:lvl4pPr lvl="3" algn="l">
              <a:lnSpc>
                <a:spcPct val="100000"/>
              </a:lnSpc>
              <a:spcBef>
                <a:spcPts val="0"/>
              </a:spcBef>
              <a:spcAft>
                <a:spcPts val="0"/>
              </a:spcAft>
              <a:buSzPts val="1600"/>
              <a:buNone/>
              <a:defRPr b="1" sz="2933"/>
            </a:lvl4pPr>
            <a:lvl5pPr lvl="4" algn="l">
              <a:lnSpc>
                <a:spcPct val="100000"/>
              </a:lnSpc>
              <a:spcBef>
                <a:spcPts val="0"/>
              </a:spcBef>
              <a:spcAft>
                <a:spcPts val="0"/>
              </a:spcAft>
              <a:buSzPts val="1600"/>
              <a:buNone/>
              <a:defRPr b="1" sz="2933"/>
            </a:lvl5pPr>
            <a:lvl6pPr lvl="5" algn="l">
              <a:lnSpc>
                <a:spcPct val="100000"/>
              </a:lnSpc>
              <a:spcBef>
                <a:spcPts val="0"/>
              </a:spcBef>
              <a:spcAft>
                <a:spcPts val="0"/>
              </a:spcAft>
              <a:buSzPts val="1600"/>
              <a:buNone/>
              <a:defRPr b="1" sz="2933"/>
            </a:lvl6pPr>
            <a:lvl7pPr lvl="6" algn="l">
              <a:lnSpc>
                <a:spcPct val="100000"/>
              </a:lnSpc>
              <a:spcBef>
                <a:spcPts val="0"/>
              </a:spcBef>
              <a:spcAft>
                <a:spcPts val="0"/>
              </a:spcAft>
              <a:buSzPts val="1600"/>
              <a:buNone/>
              <a:defRPr b="1" sz="2933"/>
            </a:lvl7pPr>
            <a:lvl8pPr lvl="7" algn="l">
              <a:lnSpc>
                <a:spcPct val="100000"/>
              </a:lnSpc>
              <a:spcBef>
                <a:spcPts val="0"/>
              </a:spcBef>
              <a:spcAft>
                <a:spcPts val="0"/>
              </a:spcAft>
              <a:buSzPts val="1600"/>
              <a:buNone/>
              <a:defRPr b="1" sz="2933"/>
            </a:lvl8pPr>
            <a:lvl9pPr lvl="8" algn="l">
              <a:lnSpc>
                <a:spcPct val="100000"/>
              </a:lnSpc>
              <a:spcBef>
                <a:spcPts val="0"/>
              </a:spcBef>
              <a:spcAft>
                <a:spcPts val="0"/>
              </a:spcAft>
              <a:buSzPts val="1600"/>
              <a:buNone/>
              <a:defRPr b="1" sz="2933"/>
            </a:lvl9pPr>
          </a:lstStyle>
          <a:p/>
        </p:txBody>
      </p:sp>
      <p:sp>
        <p:nvSpPr>
          <p:cNvPr id="3359" name="Google Shape;3359;p35"/>
          <p:cNvSpPr txBox="1"/>
          <p:nvPr>
            <p:ph idx="5" type="subTitle"/>
          </p:nvPr>
        </p:nvSpPr>
        <p:spPr>
          <a:xfrm>
            <a:off x="4570800" y="4654975"/>
            <a:ext cx="3050400" cy="78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sz="2133"/>
            </a:lvl2pPr>
            <a:lvl3pPr lvl="2" algn="l">
              <a:lnSpc>
                <a:spcPct val="100000"/>
              </a:lnSpc>
              <a:spcBef>
                <a:spcPts val="0"/>
              </a:spcBef>
              <a:spcAft>
                <a:spcPts val="0"/>
              </a:spcAft>
              <a:buSzPts val="1600"/>
              <a:buNone/>
              <a:defRPr sz="2133"/>
            </a:lvl3pPr>
            <a:lvl4pPr lvl="3" algn="l">
              <a:lnSpc>
                <a:spcPct val="100000"/>
              </a:lnSpc>
              <a:spcBef>
                <a:spcPts val="0"/>
              </a:spcBef>
              <a:spcAft>
                <a:spcPts val="0"/>
              </a:spcAft>
              <a:buSzPts val="1600"/>
              <a:buNone/>
              <a:defRPr sz="2133"/>
            </a:lvl4pPr>
            <a:lvl5pPr lvl="4" algn="l">
              <a:lnSpc>
                <a:spcPct val="100000"/>
              </a:lnSpc>
              <a:spcBef>
                <a:spcPts val="0"/>
              </a:spcBef>
              <a:spcAft>
                <a:spcPts val="0"/>
              </a:spcAft>
              <a:buSzPts val="1600"/>
              <a:buNone/>
              <a:defRPr sz="2133"/>
            </a:lvl5pPr>
            <a:lvl6pPr lvl="5" algn="l">
              <a:lnSpc>
                <a:spcPct val="100000"/>
              </a:lnSpc>
              <a:spcBef>
                <a:spcPts val="0"/>
              </a:spcBef>
              <a:spcAft>
                <a:spcPts val="0"/>
              </a:spcAft>
              <a:buSzPts val="1600"/>
              <a:buNone/>
              <a:defRPr sz="2133"/>
            </a:lvl6pPr>
            <a:lvl7pPr lvl="6" algn="l">
              <a:lnSpc>
                <a:spcPct val="100000"/>
              </a:lnSpc>
              <a:spcBef>
                <a:spcPts val="0"/>
              </a:spcBef>
              <a:spcAft>
                <a:spcPts val="0"/>
              </a:spcAft>
              <a:buSzPts val="1600"/>
              <a:buNone/>
              <a:defRPr sz="2133"/>
            </a:lvl7pPr>
            <a:lvl8pPr lvl="7" algn="l">
              <a:lnSpc>
                <a:spcPct val="100000"/>
              </a:lnSpc>
              <a:spcBef>
                <a:spcPts val="0"/>
              </a:spcBef>
              <a:spcAft>
                <a:spcPts val="0"/>
              </a:spcAft>
              <a:buSzPts val="1600"/>
              <a:buNone/>
              <a:defRPr sz="2133"/>
            </a:lvl8pPr>
            <a:lvl9pPr lvl="8" algn="l">
              <a:lnSpc>
                <a:spcPct val="100000"/>
              </a:lnSpc>
              <a:spcBef>
                <a:spcPts val="0"/>
              </a:spcBef>
              <a:spcAft>
                <a:spcPts val="0"/>
              </a:spcAft>
              <a:buSzPts val="1600"/>
              <a:buNone/>
              <a:defRPr sz="2133"/>
            </a:lvl9pPr>
          </a:lstStyle>
          <a:p/>
        </p:txBody>
      </p:sp>
      <p:sp>
        <p:nvSpPr>
          <p:cNvPr id="3360" name="Google Shape;3360;p35"/>
          <p:cNvSpPr txBox="1"/>
          <p:nvPr>
            <p:ph idx="6" type="title"/>
          </p:nvPr>
        </p:nvSpPr>
        <p:spPr>
          <a:xfrm>
            <a:off x="8785165" y="2947703"/>
            <a:ext cx="1181200" cy="703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Clr>
                <a:schemeClr val="dk2"/>
              </a:buClr>
              <a:buSzPts val="3200"/>
              <a:buNone/>
              <a:defRPr sz="4267">
                <a:solidFill>
                  <a:schemeClr val="dk2"/>
                </a:solidFill>
              </a:defRPr>
            </a:lvl2pPr>
            <a:lvl3pPr lvl="2" algn="ctr">
              <a:lnSpc>
                <a:spcPct val="100000"/>
              </a:lnSpc>
              <a:spcBef>
                <a:spcPts val="0"/>
              </a:spcBef>
              <a:spcAft>
                <a:spcPts val="0"/>
              </a:spcAft>
              <a:buClr>
                <a:schemeClr val="dk2"/>
              </a:buClr>
              <a:buSzPts val="3200"/>
              <a:buNone/>
              <a:defRPr sz="4267">
                <a:solidFill>
                  <a:schemeClr val="dk2"/>
                </a:solidFill>
              </a:defRPr>
            </a:lvl3pPr>
            <a:lvl4pPr lvl="3" algn="ctr">
              <a:lnSpc>
                <a:spcPct val="100000"/>
              </a:lnSpc>
              <a:spcBef>
                <a:spcPts val="0"/>
              </a:spcBef>
              <a:spcAft>
                <a:spcPts val="0"/>
              </a:spcAft>
              <a:buClr>
                <a:schemeClr val="dk2"/>
              </a:buClr>
              <a:buSzPts val="3200"/>
              <a:buNone/>
              <a:defRPr sz="4267">
                <a:solidFill>
                  <a:schemeClr val="dk2"/>
                </a:solidFill>
              </a:defRPr>
            </a:lvl4pPr>
            <a:lvl5pPr lvl="4" algn="ctr">
              <a:lnSpc>
                <a:spcPct val="100000"/>
              </a:lnSpc>
              <a:spcBef>
                <a:spcPts val="0"/>
              </a:spcBef>
              <a:spcAft>
                <a:spcPts val="0"/>
              </a:spcAft>
              <a:buClr>
                <a:schemeClr val="dk2"/>
              </a:buClr>
              <a:buSzPts val="3200"/>
              <a:buNone/>
              <a:defRPr sz="4267">
                <a:solidFill>
                  <a:schemeClr val="dk2"/>
                </a:solidFill>
              </a:defRPr>
            </a:lvl5pPr>
            <a:lvl6pPr lvl="5" algn="ctr">
              <a:lnSpc>
                <a:spcPct val="100000"/>
              </a:lnSpc>
              <a:spcBef>
                <a:spcPts val="0"/>
              </a:spcBef>
              <a:spcAft>
                <a:spcPts val="0"/>
              </a:spcAft>
              <a:buClr>
                <a:schemeClr val="dk2"/>
              </a:buClr>
              <a:buSzPts val="3200"/>
              <a:buNone/>
              <a:defRPr sz="4267">
                <a:solidFill>
                  <a:schemeClr val="dk2"/>
                </a:solidFill>
              </a:defRPr>
            </a:lvl6pPr>
            <a:lvl7pPr lvl="6" algn="ctr">
              <a:lnSpc>
                <a:spcPct val="100000"/>
              </a:lnSpc>
              <a:spcBef>
                <a:spcPts val="0"/>
              </a:spcBef>
              <a:spcAft>
                <a:spcPts val="0"/>
              </a:spcAft>
              <a:buClr>
                <a:schemeClr val="dk2"/>
              </a:buClr>
              <a:buSzPts val="3200"/>
              <a:buNone/>
              <a:defRPr sz="4267">
                <a:solidFill>
                  <a:schemeClr val="dk2"/>
                </a:solidFill>
              </a:defRPr>
            </a:lvl7pPr>
            <a:lvl8pPr lvl="7" algn="ctr">
              <a:lnSpc>
                <a:spcPct val="100000"/>
              </a:lnSpc>
              <a:spcBef>
                <a:spcPts val="0"/>
              </a:spcBef>
              <a:spcAft>
                <a:spcPts val="0"/>
              </a:spcAft>
              <a:buClr>
                <a:schemeClr val="dk2"/>
              </a:buClr>
              <a:buSzPts val="3200"/>
              <a:buNone/>
              <a:defRPr sz="4267">
                <a:solidFill>
                  <a:schemeClr val="dk2"/>
                </a:solidFill>
              </a:defRPr>
            </a:lvl8pPr>
            <a:lvl9pPr lvl="8" algn="ctr">
              <a:lnSpc>
                <a:spcPct val="100000"/>
              </a:lnSpc>
              <a:spcBef>
                <a:spcPts val="0"/>
              </a:spcBef>
              <a:spcAft>
                <a:spcPts val="0"/>
              </a:spcAft>
              <a:buClr>
                <a:schemeClr val="dk2"/>
              </a:buClr>
              <a:buSzPts val="3200"/>
              <a:buNone/>
              <a:defRPr sz="4267">
                <a:solidFill>
                  <a:schemeClr val="dk2"/>
                </a:solidFill>
              </a:defRPr>
            </a:lvl9pPr>
          </a:lstStyle>
          <a:p/>
        </p:txBody>
      </p:sp>
      <p:sp>
        <p:nvSpPr>
          <p:cNvPr id="3361" name="Google Shape;3361;p35"/>
          <p:cNvSpPr txBox="1"/>
          <p:nvPr>
            <p:ph idx="7" type="subTitle"/>
          </p:nvPr>
        </p:nvSpPr>
        <p:spPr>
          <a:xfrm>
            <a:off x="7850565" y="4133167"/>
            <a:ext cx="30504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l">
              <a:lnSpc>
                <a:spcPct val="100000"/>
              </a:lnSpc>
              <a:spcBef>
                <a:spcPts val="0"/>
              </a:spcBef>
              <a:spcAft>
                <a:spcPts val="0"/>
              </a:spcAft>
              <a:buSzPts val="1600"/>
              <a:buNone/>
              <a:defRPr b="1" sz="2933"/>
            </a:lvl2pPr>
            <a:lvl3pPr lvl="2" algn="l">
              <a:lnSpc>
                <a:spcPct val="100000"/>
              </a:lnSpc>
              <a:spcBef>
                <a:spcPts val="0"/>
              </a:spcBef>
              <a:spcAft>
                <a:spcPts val="0"/>
              </a:spcAft>
              <a:buSzPts val="1600"/>
              <a:buNone/>
              <a:defRPr b="1" sz="2933"/>
            </a:lvl3pPr>
            <a:lvl4pPr lvl="3" algn="l">
              <a:lnSpc>
                <a:spcPct val="100000"/>
              </a:lnSpc>
              <a:spcBef>
                <a:spcPts val="0"/>
              </a:spcBef>
              <a:spcAft>
                <a:spcPts val="0"/>
              </a:spcAft>
              <a:buSzPts val="1600"/>
              <a:buNone/>
              <a:defRPr b="1" sz="2933"/>
            </a:lvl4pPr>
            <a:lvl5pPr lvl="4" algn="l">
              <a:lnSpc>
                <a:spcPct val="100000"/>
              </a:lnSpc>
              <a:spcBef>
                <a:spcPts val="0"/>
              </a:spcBef>
              <a:spcAft>
                <a:spcPts val="0"/>
              </a:spcAft>
              <a:buSzPts val="1600"/>
              <a:buNone/>
              <a:defRPr b="1" sz="2933"/>
            </a:lvl5pPr>
            <a:lvl6pPr lvl="5" algn="l">
              <a:lnSpc>
                <a:spcPct val="100000"/>
              </a:lnSpc>
              <a:spcBef>
                <a:spcPts val="0"/>
              </a:spcBef>
              <a:spcAft>
                <a:spcPts val="0"/>
              </a:spcAft>
              <a:buSzPts val="1600"/>
              <a:buNone/>
              <a:defRPr b="1" sz="2933"/>
            </a:lvl6pPr>
            <a:lvl7pPr lvl="6" algn="l">
              <a:lnSpc>
                <a:spcPct val="100000"/>
              </a:lnSpc>
              <a:spcBef>
                <a:spcPts val="0"/>
              </a:spcBef>
              <a:spcAft>
                <a:spcPts val="0"/>
              </a:spcAft>
              <a:buSzPts val="1600"/>
              <a:buNone/>
              <a:defRPr b="1" sz="2933"/>
            </a:lvl7pPr>
            <a:lvl8pPr lvl="7" algn="l">
              <a:lnSpc>
                <a:spcPct val="100000"/>
              </a:lnSpc>
              <a:spcBef>
                <a:spcPts val="0"/>
              </a:spcBef>
              <a:spcAft>
                <a:spcPts val="0"/>
              </a:spcAft>
              <a:buSzPts val="1600"/>
              <a:buNone/>
              <a:defRPr b="1" sz="2933"/>
            </a:lvl8pPr>
            <a:lvl9pPr lvl="8" algn="l">
              <a:lnSpc>
                <a:spcPct val="100000"/>
              </a:lnSpc>
              <a:spcBef>
                <a:spcPts val="0"/>
              </a:spcBef>
              <a:spcAft>
                <a:spcPts val="0"/>
              </a:spcAft>
              <a:buSzPts val="1600"/>
              <a:buNone/>
              <a:defRPr b="1" sz="2933"/>
            </a:lvl9pPr>
          </a:lstStyle>
          <a:p/>
        </p:txBody>
      </p:sp>
      <p:sp>
        <p:nvSpPr>
          <p:cNvPr id="3362" name="Google Shape;3362;p35"/>
          <p:cNvSpPr txBox="1"/>
          <p:nvPr>
            <p:ph idx="8" type="subTitle"/>
          </p:nvPr>
        </p:nvSpPr>
        <p:spPr>
          <a:xfrm>
            <a:off x="7850565" y="4654975"/>
            <a:ext cx="3050400" cy="789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sz="2133"/>
            </a:lvl2pPr>
            <a:lvl3pPr lvl="2" algn="l">
              <a:lnSpc>
                <a:spcPct val="100000"/>
              </a:lnSpc>
              <a:spcBef>
                <a:spcPts val="0"/>
              </a:spcBef>
              <a:spcAft>
                <a:spcPts val="0"/>
              </a:spcAft>
              <a:buSzPts val="1600"/>
              <a:buNone/>
              <a:defRPr sz="2133"/>
            </a:lvl3pPr>
            <a:lvl4pPr lvl="3" algn="l">
              <a:lnSpc>
                <a:spcPct val="100000"/>
              </a:lnSpc>
              <a:spcBef>
                <a:spcPts val="0"/>
              </a:spcBef>
              <a:spcAft>
                <a:spcPts val="0"/>
              </a:spcAft>
              <a:buSzPts val="1600"/>
              <a:buNone/>
              <a:defRPr sz="2133"/>
            </a:lvl4pPr>
            <a:lvl5pPr lvl="4" algn="l">
              <a:lnSpc>
                <a:spcPct val="100000"/>
              </a:lnSpc>
              <a:spcBef>
                <a:spcPts val="0"/>
              </a:spcBef>
              <a:spcAft>
                <a:spcPts val="0"/>
              </a:spcAft>
              <a:buSzPts val="1600"/>
              <a:buNone/>
              <a:defRPr sz="2133"/>
            </a:lvl5pPr>
            <a:lvl6pPr lvl="5" algn="l">
              <a:lnSpc>
                <a:spcPct val="100000"/>
              </a:lnSpc>
              <a:spcBef>
                <a:spcPts val="0"/>
              </a:spcBef>
              <a:spcAft>
                <a:spcPts val="0"/>
              </a:spcAft>
              <a:buSzPts val="1600"/>
              <a:buNone/>
              <a:defRPr sz="2133"/>
            </a:lvl6pPr>
            <a:lvl7pPr lvl="6" algn="l">
              <a:lnSpc>
                <a:spcPct val="100000"/>
              </a:lnSpc>
              <a:spcBef>
                <a:spcPts val="0"/>
              </a:spcBef>
              <a:spcAft>
                <a:spcPts val="0"/>
              </a:spcAft>
              <a:buSzPts val="1600"/>
              <a:buNone/>
              <a:defRPr sz="2133"/>
            </a:lvl7pPr>
            <a:lvl8pPr lvl="7" algn="l">
              <a:lnSpc>
                <a:spcPct val="100000"/>
              </a:lnSpc>
              <a:spcBef>
                <a:spcPts val="0"/>
              </a:spcBef>
              <a:spcAft>
                <a:spcPts val="0"/>
              </a:spcAft>
              <a:buSzPts val="1600"/>
              <a:buNone/>
              <a:defRPr sz="2133"/>
            </a:lvl8pPr>
            <a:lvl9pPr lvl="8" algn="l">
              <a:lnSpc>
                <a:spcPct val="100000"/>
              </a:lnSpc>
              <a:spcBef>
                <a:spcPts val="0"/>
              </a:spcBef>
              <a:spcAft>
                <a:spcPts val="0"/>
              </a:spcAft>
              <a:buSzPts val="1600"/>
              <a:buNone/>
              <a:defRPr sz="2133"/>
            </a:lvl9pPr>
          </a:lstStyle>
          <a:p/>
        </p:txBody>
      </p:sp>
      <p:sp>
        <p:nvSpPr>
          <p:cNvPr id="3363" name="Google Shape;3363;p35"/>
          <p:cNvSpPr txBox="1"/>
          <p:nvPr>
            <p:ph idx="9"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 Header 1">
    <p:spTree>
      <p:nvGrpSpPr>
        <p:cNvPr id="3364" name="Shape 3364"/>
        <p:cNvGrpSpPr/>
        <p:nvPr/>
      </p:nvGrpSpPr>
      <p:grpSpPr>
        <a:xfrm>
          <a:off x="0" y="0"/>
          <a:ext cx="0" cy="0"/>
          <a:chOff x="0" y="0"/>
          <a:chExt cx="0" cy="0"/>
        </a:xfrm>
      </p:grpSpPr>
      <p:grpSp>
        <p:nvGrpSpPr>
          <p:cNvPr id="3365" name="Google Shape;3365;p36"/>
          <p:cNvGrpSpPr/>
          <p:nvPr/>
        </p:nvGrpSpPr>
        <p:grpSpPr>
          <a:xfrm>
            <a:off x="-800104" y="-845968"/>
            <a:ext cx="14113227" cy="8579154"/>
            <a:chOff x="-600078" y="-634476"/>
            <a:chExt cx="10584920" cy="6434365"/>
          </a:xfrm>
        </p:grpSpPr>
        <p:grpSp>
          <p:nvGrpSpPr>
            <p:cNvPr id="3366" name="Google Shape;3366;p36"/>
            <p:cNvGrpSpPr/>
            <p:nvPr/>
          </p:nvGrpSpPr>
          <p:grpSpPr>
            <a:xfrm>
              <a:off x="-600078" y="-534600"/>
              <a:ext cx="10584920" cy="6334489"/>
              <a:chOff x="-600078" y="-534600"/>
              <a:chExt cx="10584920" cy="6334489"/>
            </a:xfrm>
          </p:grpSpPr>
          <p:sp>
            <p:nvSpPr>
              <p:cNvPr id="3367" name="Google Shape;3367;p36"/>
              <p:cNvSpPr/>
              <p:nvPr/>
            </p:nvSpPr>
            <p:spPr>
              <a:xfrm flipH="1" rot="10800000">
                <a:off x="7143247" y="3017796"/>
                <a:ext cx="2841595"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68" name="Google Shape;3368;p36"/>
              <p:cNvSpPr/>
              <p:nvPr/>
            </p:nvSpPr>
            <p:spPr>
              <a:xfrm rot="5400000">
                <a:off x="5442469" y="-1843784"/>
                <a:ext cx="2392358" cy="501072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69" name="Google Shape;3369;p36"/>
              <p:cNvSpPr/>
              <p:nvPr/>
            </p:nvSpPr>
            <p:spPr>
              <a:xfrm flipH="1">
                <a:off x="-600078" y="2430450"/>
                <a:ext cx="2841766"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3370" name="Google Shape;3370;p36"/>
            <p:cNvSpPr/>
            <p:nvPr/>
          </p:nvSpPr>
          <p:spPr>
            <a:xfrm>
              <a:off x="7102334" y="2610191"/>
              <a:ext cx="2539487" cy="304018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3371" name="Google Shape;3371;p36"/>
            <p:cNvGrpSpPr/>
            <p:nvPr/>
          </p:nvGrpSpPr>
          <p:grpSpPr>
            <a:xfrm>
              <a:off x="2005514" y="-634476"/>
              <a:ext cx="1816075" cy="1816195"/>
              <a:chOff x="1345541" y="2876909"/>
              <a:chExt cx="1348737" cy="1348826"/>
            </a:xfrm>
          </p:grpSpPr>
          <p:sp>
            <p:nvSpPr>
              <p:cNvPr id="3372" name="Google Shape;3372;p36"/>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3" name="Google Shape;3373;p36"/>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4" name="Google Shape;3374;p36"/>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5" name="Google Shape;3375;p36"/>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6" name="Google Shape;3376;p36"/>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7" name="Google Shape;3377;p36"/>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8" name="Google Shape;3378;p36"/>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79" name="Google Shape;3379;p36"/>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0" name="Google Shape;3380;p36"/>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1" name="Google Shape;3381;p36"/>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2" name="Google Shape;3382;p36"/>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3" name="Google Shape;3383;p36"/>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4" name="Google Shape;3384;p36"/>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5" name="Google Shape;3385;p36"/>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6" name="Google Shape;3386;p36"/>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7" name="Google Shape;3387;p36"/>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8" name="Google Shape;3388;p36"/>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89" name="Google Shape;3389;p36"/>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0" name="Google Shape;3390;p36"/>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1" name="Google Shape;3391;p36"/>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2" name="Google Shape;3392;p36"/>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3" name="Google Shape;3393;p36"/>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4" name="Google Shape;3394;p36"/>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5" name="Google Shape;3395;p36"/>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6" name="Google Shape;3396;p36"/>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7" name="Google Shape;3397;p36"/>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8" name="Google Shape;3398;p36"/>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399" name="Google Shape;3399;p36"/>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0" name="Google Shape;3400;p36"/>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1" name="Google Shape;3401;p36"/>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2" name="Google Shape;3402;p36"/>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3" name="Google Shape;3403;p36"/>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4" name="Google Shape;3404;p36"/>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5" name="Google Shape;3405;p36"/>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6" name="Google Shape;3406;p36"/>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7" name="Google Shape;3407;p36"/>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8" name="Google Shape;3408;p36"/>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09" name="Google Shape;3409;p36"/>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0" name="Google Shape;3410;p36"/>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1" name="Google Shape;3411;p36"/>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2" name="Google Shape;3412;p36"/>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3" name="Google Shape;3413;p36"/>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4" name="Google Shape;3414;p36"/>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5" name="Google Shape;3415;p36"/>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6" name="Google Shape;3416;p36"/>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7" name="Google Shape;3417;p36"/>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8" name="Google Shape;3418;p36"/>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19" name="Google Shape;3419;p36"/>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0" name="Google Shape;3420;p36"/>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1" name="Google Shape;3421;p36"/>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2" name="Google Shape;3422;p36"/>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3" name="Google Shape;3423;p36"/>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4" name="Google Shape;3424;p36"/>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5" name="Google Shape;3425;p36"/>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6" name="Google Shape;3426;p36"/>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7" name="Google Shape;3427;p36"/>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8" name="Google Shape;3428;p36"/>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29" name="Google Shape;3429;p36"/>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0" name="Google Shape;3430;p36"/>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1" name="Google Shape;3431;p36"/>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2" name="Google Shape;3432;p36"/>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3" name="Google Shape;3433;p36"/>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4" name="Google Shape;3434;p36"/>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5" name="Google Shape;3435;p36"/>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6" name="Google Shape;3436;p36"/>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7" name="Google Shape;3437;p36"/>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8" name="Google Shape;3438;p36"/>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39" name="Google Shape;3439;p36"/>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0" name="Google Shape;3440;p36"/>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1" name="Google Shape;3441;p36"/>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2" name="Google Shape;3442;p36"/>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3" name="Google Shape;3443;p36"/>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4" name="Google Shape;3444;p36"/>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5" name="Google Shape;3445;p36"/>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6" name="Google Shape;3446;p36"/>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7" name="Google Shape;3447;p36"/>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8" name="Google Shape;3448;p36"/>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49" name="Google Shape;3449;p36"/>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0" name="Google Shape;3450;p36"/>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1" name="Google Shape;3451;p36"/>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2" name="Google Shape;3452;p36"/>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3" name="Google Shape;3453;p36"/>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4" name="Google Shape;3454;p36"/>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5" name="Google Shape;3455;p36"/>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6" name="Google Shape;3456;p36"/>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7" name="Google Shape;3457;p36"/>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8" name="Google Shape;3458;p36"/>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59" name="Google Shape;3459;p36"/>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0" name="Google Shape;3460;p36"/>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1" name="Google Shape;3461;p36"/>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2" name="Google Shape;3462;p36"/>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3" name="Google Shape;3463;p36"/>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4" name="Google Shape;3464;p36"/>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5" name="Google Shape;3465;p36"/>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6" name="Google Shape;3466;p36"/>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7" name="Google Shape;3467;p36"/>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8" name="Google Shape;3468;p36"/>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69" name="Google Shape;3469;p36"/>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0" name="Google Shape;3470;p36"/>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1" name="Google Shape;3471;p36"/>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2" name="Google Shape;3472;p36"/>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3" name="Google Shape;3473;p36"/>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4" name="Google Shape;3474;p36"/>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5" name="Google Shape;3475;p36"/>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6" name="Google Shape;3476;p36"/>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7" name="Google Shape;3477;p36"/>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8" name="Google Shape;3478;p36"/>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79" name="Google Shape;3479;p36"/>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0" name="Google Shape;3480;p36"/>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1" name="Google Shape;3481;p36"/>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2" name="Google Shape;3482;p36"/>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3" name="Google Shape;3483;p36"/>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4" name="Google Shape;3484;p36"/>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5" name="Google Shape;3485;p36"/>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6" name="Google Shape;3486;p36"/>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7" name="Google Shape;3487;p36"/>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8" name="Google Shape;3488;p36"/>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89" name="Google Shape;3489;p36"/>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0" name="Google Shape;3490;p36"/>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1" name="Google Shape;3491;p36"/>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2" name="Google Shape;3492;p36"/>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3" name="Google Shape;3493;p36"/>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4" name="Google Shape;3494;p36"/>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5" name="Google Shape;3495;p36"/>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6" name="Google Shape;3496;p36"/>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7" name="Google Shape;3497;p36"/>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8" name="Google Shape;3498;p36"/>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499" name="Google Shape;3499;p36"/>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0" name="Google Shape;3500;p36"/>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1" name="Google Shape;3501;p36"/>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2" name="Google Shape;3502;p36"/>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3" name="Google Shape;3503;p36"/>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4" name="Google Shape;3504;p36"/>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5" name="Google Shape;3505;p36"/>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6" name="Google Shape;3506;p36"/>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7" name="Google Shape;3507;p36"/>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8" name="Google Shape;3508;p36"/>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09" name="Google Shape;3509;p36"/>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0" name="Google Shape;3510;p36"/>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1" name="Google Shape;3511;p36"/>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2" name="Google Shape;3512;p36"/>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3" name="Google Shape;3513;p36"/>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4" name="Google Shape;3514;p36"/>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5" name="Google Shape;3515;p36"/>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6" name="Google Shape;3516;p36"/>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7" name="Google Shape;3517;p36"/>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8" name="Google Shape;3518;p36"/>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19" name="Google Shape;3519;p36"/>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0" name="Google Shape;3520;p36"/>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1" name="Google Shape;3521;p36"/>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2" name="Google Shape;3522;p36"/>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3" name="Google Shape;3523;p36"/>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4" name="Google Shape;3524;p36"/>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5" name="Google Shape;3525;p36"/>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6" name="Google Shape;3526;p36"/>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7" name="Google Shape;3527;p36"/>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8" name="Google Shape;3528;p36"/>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29" name="Google Shape;3529;p36"/>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0" name="Google Shape;3530;p36"/>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1" name="Google Shape;3531;p36"/>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2" name="Google Shape;3532;p36"/>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3" name="Google Shape;3533;p36"/>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4" name="Google Shape;3534;p36"/>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5" name="Google Shape;3535;p36"/>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6" name="Google Shape;3536;p36"/>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7" name="Google Shape;3537;p36"/>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8" name="Google Shape;3538;p36"/>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39" name="Google Shape;3539;p36"/>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0" name="Google Shape;3540;p36"/>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1" name="Google Shape;3541;p36"/>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2" name="Google Shape;3542;p36"/>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3" name="Google Shape;3543;p36"/>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4" name="Google Shape;3544;p36"/>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5" name="Google Shape;3545;p36"/>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6" name="Google Shape;3546;p36"/>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7" name="Google Shape;3547;p36"/>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8" name="Google Shape;3548;p36"/>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49" name="Google Shape;3549;p36"/>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0" name="Google Shape;3550;p36"/>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1" name="Google Shape;3551;p36"/>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2" name="Google Shape;3552;p36"/>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3" name="Google Shape;3553;p36"/>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4" name="Google Shape;3554;p36"/>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5" name="Google Shape;3555;p36"/>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6" name="Google Shape;3556;p36"/>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7" name="Google Shape;3557;p36"/>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8" name="Google Shape;3558;p36"/>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59" name="Google Shape;3559;p36"/>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0" name="Google Shape;3560;p36"/>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1" name="Google Shape;3561;p36"/>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2" name="Google Shape;3562;p36"/>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3" name="Google Shape;3563;p36"/>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4" name="Google Shape;3564;p36"/>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5" name="Google Shape;3565;p36"/>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6" name="Google Shape;3566;p36"/>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7" name="Google Shape;3567;p36"/>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8" name="Google Shape;3568;p36"/>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69" name="Google Shape;3569;p36"/>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0" name="Google Shape;3570;p36"/>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1" name="Google Shape;3571;p36"/>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2" name="Google Shape;3572;p36"/>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3" name="Google Shape;3573;p36"/>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4" name="Google Shape;3574;p36"/>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5" name="Google Shape;3575;p36"/>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6" name="Google Shape;3576;p36"/>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7" name="Google Shape;3577;p36"/>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8" name="Google Shape;3578;p36"/>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79" name="Google Shape;3579;p36"/>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0" name="Google Shape;3580;p36"/>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1" name="Google Shape;3581;p36"/>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2" name="Google Shape;3582;p36"/>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3" name="Google Shape;3583;p36"/>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4" name="Google Shape;3584;p36"/>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5" name="Google Shape;3585;p36"/>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6" name="Google Shape;3586;p36"/>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7" name="Google Shape;3587;p36"/>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8" name="Google Shape;3588;p36"/>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89" name="Google Shape;3589;p36"/>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0" name="Google Shape;3590;p36"/>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1" name="Google Shape;3591;p36"/>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2" name="Google Shape;3592;p36"/>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3" name="Google Shape;3593;p36"/>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4" name="Google Shape;3594;p36"/>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5" name="Google Shape;3595;p36"/>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6" name="Google Shape;3596;p36"/>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7" name="Google Shape;3597;p36"/>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8" name="Google Shape;3598;p36"/>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599" name="Google Shape;3599;p36"/>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0" name="Google Shape;3600;p36"/>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1" name="Google Shape;3601;p36"/>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2" name="Google Shape;3602;p36"/>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3" name="Google Shape;3603;p36"/>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4" name="Google Shape;3604;p36"/>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5" name="Google Shape;3605;p36"/>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6" name="Google Shape;3606;p36"/>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7" name="Google Shape;3607;p36"/>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8" name="Google Shape;3608;p36"/>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09" name="Google Shape;3609;p36"/>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0" name="Google Shape;3610;p36"/>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1" name="Google Shape;3611;p36"/>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2" name="Google Shape;3612;p36"/>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3" name="Google Shape;3613;p36"/>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4" name="Google Shape;3614;p36"/>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5" name="Google Shape;3615;p36"/>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6" name="Google Shape;3616;p36"/>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7" name="Google Shape;3617;p36"/>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8" name="Google Shape;3618;p36"/>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19" name="Google Shape;3619;p36"/>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0" name="Google Shape;3620;p36"/>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1" name="Google Shape;3621;p36"/>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2" name="Google Shape;3622;p36"/>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3" name="Google Shape;3623;p36"/>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4" name="Google Shape;3624;p36"/>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5" name="Google Shape;3625;p36"/>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6" name="Google Shape;3626;p36"/>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7" name="Google Shape;3627;p36"/>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8" name="Google Shape;3628;p36"/>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29" name="Google Shape;3629;p36"/>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0" name="Google Shape;3630;p36"/>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1" name="Google Shape;3631;p36"/>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2" name="Google Shape;3632;p36"/>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3" name="Google Shape;3633;p36"/>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4" name="Google Shape;3634;p36"/>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5" name="Google Shape;3635;p36"/>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6" name="Google Shape;3636;p36"/>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7" name="Google Shape;3637;p36"/>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8" name="Google Shape;3638;p36"/>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39" name="Google Shape;3639;p36"/>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0" name="Google Shape;3640;p36"/>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1" name="Google Shape;3641;p36"/>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2" name="Google Shape;3642;p36"/>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3" name="Google Shape;3643;p36"/>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4" name="Google Shape;3644;p36"/>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5" name="Google Shape;3645;p36"/>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6" name="Google Shape;3646;p36"/>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7" name="Google Shape;3647;p36"/>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8" name="Google Shape;3648;p36"/>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49" name="Google Shape;3649;p36"/>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0" name="Google Shape;3650;p36"/>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1" name="Google Shape;3651;p36"/>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2" name="Google Shape;3652;p36"/>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3" name="Google Shape;3653;p36"/>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4" name="Google Shape;3654;p36"/>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5" name="Google Shape;3655;p36"/>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6" name="Google Shape;3656;p36"/>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7" name="Google Shape;3657;p36"/>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8" name="Google Shape;3658;p36"/>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59" name="Google Shape;3659;p36"/>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0" name="Google Shape;3660;p36"/>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1" name="Google Shape;3661;p36"/>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2" name="Google Shape;3662;p36"/>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3" name="Google Shape;3663;p36"/>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4" name="Google Shape;3664;p36"/>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5" name="Google Shape;3665;p36"/>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6" name="Google Shape;3666;p36"/>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7" name="Google Shape;3667;p36"/>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8" name="Google Shape;3668;p36"/>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69" name="Google Shape;3669;p36"/>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0" name="Google Shape;3670;p36"/>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1" name="Google Shape;3671;p36"/>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2" name="Google Shape;3672;p36"/>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3" name="Google Shape;3673;p36"/>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4" name="Google Shape;3674;p36"/>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5" name="Google Shape;3675;p36"/>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6" name="Google Shape;3676;p36"/>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7" name="Google Shape;3677;p36"/>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8" name="Google Shape;3678;p36"/>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79" name="Google Shape;3679;p36"/>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0" name="Google Shape;3680;p36"/>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1" name="Google Shape;3681;p36"/>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2" name="Google Shape;3682;p36"/>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3" name="Google Shape;3683;p36"/>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4" name="Google Shape;3684;p36"/>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5" name="Google Shape;3685;p36"/>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6" name="Google Shape;3686;p36"/>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7" name="Google Shape;3687;p36"/>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8" name="Google Shape;3688;p36"/>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89" name="Google Shape;3689;p36"/>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0" name="Google Shape;3690;p36"/>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1" name="Google Shape;3691;p36"/>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2" name="Google Shape;3692;p36"/>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3" name="Google Shape;3693;p36"/>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4" name="Google Shape;3694;p36"/>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5" name="Google Shape;3695;p36"/>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6" name="Google Shape;3696;p36"/>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7" name="Google Shape;3697;p36"/>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8" name="Google Shape;3698;p36"/>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699" name="Google Shape;3699;p36"/>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0" name="Google Shape;3700;p36"/>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1" name="Google Shape;3701;p36"/>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2" name="Google Shape;3702;p36"/>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3" name="Google Shape;3703;p36"/>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4" name="Google Shape;3704;p36"/>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5" name="Google Shape;3705;p36"/>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6" name="Google Shape;3706;p36"/>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7" name="Google Shape;3707;p36"/>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8" name="Google Shape;3708;p36"/>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09" name="Google Shape;3709;p36"/>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0" name="Google Shape;3710;p36"/>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1" name="Google Shape;3711;p36"/>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2" name="Google Shape;3712;p36"/>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3" name="Google Shape;3713;p36"/>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4" name="Google Shape;3714;p36"/>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5" name="Google Shape;3715;p36"/>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6" name="Google Shape;3716;p36"/>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7" name="Google Shape;3717;p36"/>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8" name="Google Shape;3718;p36"/>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19" name="Google Shape;3719;p36"/>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0" name="Google Shape;3720;p36"/>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1" name="Google Shape;3721;p36"/>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2" name="Google Shape;3722;p36"/>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3" name="Google Shape;3723;p36"/>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4" name="Google Shape;3724;p36"/>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5" name="Google Shape;3725;p36"/>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6" name="Google Shape;3726;p36"/>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7" name="Google Shape;3727;p36"/>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8" name="Google Shape;3728;p36"/>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29" name="Google Shape;3729;p36"/>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0" name="Google Shape;3730;p36"/>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1" name="Google Shape;3731;p36"/>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2" name="Google Shape;3732;p36"/>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3" name="Google Shape;3733;p36"/>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4" name="Google Shape;3734;p36"/>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5" name="Google Shape;3735;p36"/>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6" name="Google Shape;3736;p36"/>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7" name="Google Shape;3737;p36"/>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8" name="Google Shape;3738;p36"/>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39" name="Google Shape;3739;p36"/>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0" name="Google Shape;3740;p36"/>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1" name="Google Shape;3741;p36"/>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2" name="Google Shape;3742;p36"/>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3" name="Google Shape;3743;p36"/>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4" name="Google Shape;3744;p36"/>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5" name="Google Shape;3745;p36"/>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6" name="Google Shape;3746;p36"/>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47" name="Google Shape;3747;p36"/>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3748" name="Google Shape;3748;p36"/>
            <p:cNvGrpSpPr/>
            <p:nvPr/>
          </p:nvGrpSpPr>
          <p:grpSpPr>
            <a:xfrm rot="10800000">
              <a:off x="574079" y="4231369"/>
              <a:ext cx="2072016" cy="918766"/>
              <a:chOff x="5558750" y="1183008"/>
              <a:chExt cx="835659" cy="370515"/>
            </a:xfrm>
          </p:grpSpPr>
          <p:sp>
            <p:nvSpPr>
              <p:cNvPr id="3749" name="Google Shape;3749;p36"/>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0" name="Google Shape;3750;p36"/>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1" name="Google Shape;3751;p36"/>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2" name="Google Shape;3752;p36"/>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3" name="Google Shape;3753;p36"/>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4" name="Google Shape;3754;p36"/>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5" name="Google Shape;3755;p36"/>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6" name="Google Shape;3756;p36"/>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7" name="Google Shape;3757;p36"/>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8" name="Google Shape;3758;p36"/>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59" name="Google Shape;3759;p36"/>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0" name="Google Shape;3760;p36"/>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1" name="Google Shape;3761;p36"/>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2" name="Google Shape;3762;p36"/>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3" name="Google Shape;3763;p36"/>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4" name="Google Shape;3764;p36"/>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5" name="Google Shape;3765;p36"/>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6" name="Google Shape;3766;p36"/>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7" name="Google Shape;3767;p36"/>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8" name="Google Shape;3768;p36"/>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69" name="Google Shape;3769;p36"/>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0" name="Google Shape;3770;p36"/>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1" name="Google Shape;3771;p36"/>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2" name="Google Shape;3772;p36"/>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3" name="Google Shape;3773;p36"/>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3774" name="Google Shape;3774;p36"/>
            <p:cNvGrpSpPr/>
            <p:nvPr/>
          </p:nvGrpSpPr>
          <p:grpSpPr>
            <a:xfrm>
              <a:off x="-562529" y="-574558"/>
              <a:ext cx="2256347" cy="3666983"/>
              <a:chOff x="-562529" y="-574558"/>
              <a:chExt cx="2256347" cy="3666983"/>
            </a:xfrm>
          </p:grpSpPr>
          <p:sp>
            <p:nvSpPr>
              <p:cNvPr id="3775" name="Google Shape;3775;p36"/>
              <p:cNvSpPr/>
              <p:nvPr/>
            </p:nvSpPr>
            <p:spPr>
              <a:xfrm flipH="1" rot="10800000">
                <a:off x="-562529" y="-574558"/>
                <a:ext cx="2256347" cy="366698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28638" rotWithShape="0" algn="bl" dir="510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76" name="Google Shape;3776;p36"/>
              <p:cNvSpPr/>
              <p:nvPr/>
            </p:nvSpPr>
            <p:spPr>
              <a:xfrm flipH="1" rot="10800000">
                <a:off x="-478350" y="-321212"/>
                <a:ext cx="1200712" cy="2791737"/>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lt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
        <p:nvSpPr>
          <p:cNvPr id="3777" name="Google Shape;3777;p36"/>
          <p:cNvSpPr txBox="1"/>
          <p:nvPr>
            <p:ph type="title"/>
          </p:nvPr>
        </p:nvSpPr>
        <p:spPr>
          <a:xfrm flipH="1">
            <a:off x="2155967" y="2457800"/>
            <a:ext cx="5810000" cy="10840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7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3778" name="Google Shape;3778;p36"/>
          <p:cNvSpPr txBox="1"/>
          <p:nvPr>
            <p:ph idx="2" type="title"/>
          </p:nvPr>
        </p:nvSpPr>
        <p:spPr>
          <a:xfrm flipH="1">
            <a:off x="8174817" y="2821192"/>
            <a:ext cx="1750800" cy="123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3779" name="Google Shape;3779;p36"/>
          <p:cNvSpPr txBox="1"/>
          <p:nvPr>
            <p:ph idx="1" type="subTitle"/>
          </p:nvPr>
        </p:nvSpPr>
        <p:spPr>
          <a:xfrm flipH="1">
            <a:off x="3514784" y="3480280"/>
            <a:ext cx="4451200" cy="933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600"/>
              <a:buNone/>
              <a:defRPr sz="2400"/>
            </a:lvl1pPr>
            <a:lvl2pPr lvl="1" algn="r">
              <a:lnSpc>
                <a:spcPct val="100000"/>
              </a:lnSpc>
              <a:spcBef>
                <a:spcPts val="0"/>
              </a:spcBef>
              <a:spcAft>
                <a:spcPts val="0"/>
              </a:spcAft>
              <a:buSzPts val="1600"/>
              <a:buNone/>
              <a:defRPr sz="2400"/>
            </a:lvl2pPr>
            <a:lvl3pPr lvl="2" algn="r">
              <a:lnSpc>
                <a:spcPct val="100000"/>
              </a:lnSpc>
              <a:spcBef>
                <a:spcPts val="0"/>
              </a:spcBef>
              <a:spcAft>
                <a:spcPts val="0"/>
              </a:spcAft>
              <a:buSzPts val="1600"/>
              <a:buNone/>
              <a:defRPr sz="2400"/>
            </a:lvl3pPr>
            <a:lvl4pPr lvl="3" algn="r">
              <a:lnSpc>
                <a:spcPct val="100000"/>
              </a:lnSpc>
              <a:spcBef>
                <a:spcPts val="0"/>
              </a:spcBef>
              <a:spcAft>
                <a:spcPts val="0"/>
              </a:spcAft>
              <a:buSzPts val="1600"/>
              <a:buNone/>
              <a:defRPr sz="2400"/>
            </a:lvl4pPr>
            <a:lvl5pPr lvl="4" algn="r">
              <a:lnSpc>
                <a:spcPct val="100000"/>
              </a:lnSpc>
              <a:spcBef>
                <a:spcPts val="0"/>
              </a:spcBef>
              <a:spcAft>
                <a:spcPts val="0"/>
              </a:spcAft>
              <a:buSzPts val="1600"/>
              <a:buNone/>
              <a:defRPr sz="2400"/>
            </a:lvl5pPr>
            <a:lvl6pPr lvl="5" algn="r">
              <a:lnSpc>
                <a:spcPct val="100000"/>
              </a:lnSpc>
              <a:spcBef>
                <a:spcPts val="0"/>
              </a:spcBef>
              <a:spcAft>
                <a:spcPts val="0"/>
              </a:spcAft>
              <a:buSzPts val="1600"/>
              <a:buNone/>
              <a:defRPr sz="2400"/>
            </a:lvl6pPr>
            <a:lvl7pPr lvl="6" algn="r">
              <a:lnSpc>
                <a:spcPct val="100000"/>
              </a:lnSpc>
              <a:spcBef>
                <a:spcPts val="0"/>
              </a:spcBef>
              <a:spcAft>
                <a:spcPts val="0"/>
              </a:spcAft>
              <a:buSzPts val="1600"/>
              <a:buNone/>
              <a:defRPr sz="2400"/>
            </a:lvl7pPr>
            <a:lvl8pPr lvl="7" algn="r">
              <a:lnSpc>
                <a:spcPct val="100000"/>
              </a:lnSpc>
              <a:spcBef>
                <a:spcPts val="0"/>
              </a:spcBef>
              <a:spcAft>
                <a:spcPts val="0"/>
              </a:spcAft>
              <a:buSzPts val="1600"/>
              <a:buNone/>
              <a:defRPr sz="2400"/>
            </a:lvl8pPr>
            <a:lvl9pPr lvl="8" algn="r">
              <a:lnSpc>
                <a:spcPct val="100000"/>
              </a:lnSpc>
              <a:spcBef>
                <a:spcPts val="0"/>
              </a:spcBef>
              <a:spcAft>
                <a:spcPts val="0"/>
              </a:spcAft>
              <a:buSzPts val="1600"/>
              <a:buNone/>
              <a:defRPr sz="24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Section Header 2">
    <p:spTree>
      <p:nvGrpSpPr>
        <p:cNvPr id="3780" name="Shape 3780"/>
        <p:cNvGrpSpPr/>
        <p:nvPr/>
      </p:nvGrpSpPr>
      <p:grpSpPr>
        <a:xfrm>
          <a:off x="0" y="0"/>
          <a:ext cx="0" cy="0"/>
          <a:chOff x="0" y="0"/>
          <a:chExt cx="0" cy="0"/>
        </a:xfrm>
      </p:grpSpPr>
      <p:grpSp>
        <p:nvGrpSpPr>
          <p:cNvPr id="3781" name="Google Shape;3781;p37"/>
          <p:cNvGrpSpPr/>
          <p:nvPr/>
        </p:nvGrpSpPr>
        <p:grpSpPr>
          <a:xfrm>
            <a:off x="-1767391" y="-1325567"/>
            <a:ext cx="15121780" cy="9812385"/>
            <a:chOff x="-1325544" y="-994175"/>
            <a:chExt cx="11341335" cy="7359289"/>
          </a:xfrm>
        </p:grpSpPr>
        <p:grpSp>
          <p:nvGrpSpPr>
            <p:cNvPr id="3782" name="Google Shape;3782;p37"/>
            <p:cNvGrpSpPr/>
            <p:nvPr/>
          </p:nvGrpSpPr>
          <p:grpSpPr>
            <a:xfrm>
              <a:off x="-1008486" y="-994175"/>
              <a:ext cx="10695099" cy="7359289"/>
              <a:chOff x="-1008486" y="-994175"/>
              <a:chExt cx="10695099" cy="7359289"/>
            </a:xfrm>
          </p:grpSpPr>
          <p:sp>
            <p:nvSpPr>
              <p:cNvPr id="3783" name="Google Shape;3783;p37"/>
              <p:cNvSpPr/>
              <p:nvPr/>
            </p:nvSpPr>
            <p:spPr>
              <a:xfrm flipH="1">
                <a:off x="722384" y="-994175"/>
                <a:ext cx="2841766"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84" name="Google Shape;3784;p37"/>
              <p:cNvSpPr/>
              <p:nvPr/>
            </p:nvSpPr>
            <p:spPr>
              <a:xfrm rot="5400000">
                <a:off x="6826324" y="-1293987"/>
                <a:ext cx="2053625" cy="3666951"/>
              </a:xfrm>
              <a:custGeom>
                <a:rect b="b" l="l" r="r" t="t"/>
                <a:pathLst>
                  <a:path extrusionOk="0" h="114173" w="63941">
                    <a:moveTo>
                      <a:pt x="22723" y="0"/>
                    </a:moveTo>
                    <a:cubicBezTo>
                      <a:pt x="20175" y="0"/>
                      <a:pt x="17627" y="113"/>
                      <a:pt x="15090" y="336"/>
                    </a:cubicBezTo>
                    <a:cubicBezTo>
                      <a:pt x="11668" y="655"/>
                      <a:pt x="8103" y="1212"/>
                      <a:pt x="5301" y="3217"/>
                    </a:cubicBezTo>
                    <a:cubicBezTo>
                      <a:pt x="1" y="7006"/>
                      <a:pt x="1083" y="11813"/>
                      <a:pt x="4839" y="15760"/>
                    </a:cubicBezTo>
                    <a:cubicBezTo>
                      <a:pt x="8914" y="20026"/>
                      <a:pt x="11541" y="25295"/>
                      <a:pt x="10474" y="31375"/>
                    </a:cubicBezTo>
                    <a:cubicBezTo>
                      <a:pt x="9456" y="37201"/>
                      <a:pt x="5381" y="42597"/>
                      <a:pt x="6256" y="48439"/>
                    </a:cubicBezTo>
                    <a:cubicBezTo>
                      <a:pt x="6972" y="53214"/>
                      <a:pt x="10840" y="56827"/>
                      <a:pt x="13085" y="61109"/>
                    </a:cubicBezTo>
                    <a:cubicBezTo>
                      <a:pt x="18290" y="70914"/>
                      <a:pt x="14708" y="82789"/>
                      <a:pt x="14406" y="93867"/>
                    </a:cubicBezTo>
                    <a:cubicBezTo>
                      <a:pt x="14342" y="96414"/>
                      <a:pt x="14470" y="99008"/>
                      <a:pt x="15441" y="101364"/>
                    </a:cubicBezTo>
                    <a:cubicBezTo>
                      <a:pt x="16411" y="103704"/>
                      <a:pt x="18369" y="105757"/>
                      <a:pt x="20868" y="106267"/>
                    </a:cubicBezTo>
                    <a:cubicBezTo>
                      <a:pt x="21317" y="106356"/>
                      <a:pt x="21765" y="106395"/>
                      <a:pt x="22212" y="106395"/>
                    </a:cubicBezTo>
                    <a:cubicBezTo>
                      <a:pt x="24387" y="106395"/>
                      <a:pt x="26559" y="105493"/>
                      <a:pt x="28763" y="105216"/>
                    </a:cubicBezTo>
                    <a:cubicBezTo>
                      <a:pt x="29266" y="105154"/>
                      <a:pt x="29769" y="105123"/>
                      <a:pt x="30269" y="105123"/>
                    </a:cubicBezTo>
                    <a:cubicBezTo>
                      <a:pt x="33205" y="105123"/>
                      <a:pt x="36049" y="106186"/>
                      <a:pt x="38266" y="108145"/>
                    </a:cubicBezTo>
                    <a:cubicBezTo>
                      <a:pt x="40797" y="110405"/>
                      <a:pt x="42771" y="113939"/>
                      <a:pt x="46145" y="114162"/>
                    </a:cubicBezTo>
                    <a:cubicBezTo>
                      <a:pt x="46252" y="114169"/>
                      <a:pt x="46359" y="114173"/>
                      <a:pt x="46466" y="114173"/>
                    </a:cubicBezTo>
                    <a:cubicBezTo>
                      <a:pt x="47992" y="114173"/>
                      <a:pt x="49464" y="113447"/>
                      <a:pt x="50714" y="112554"/>
                    </a:cubicBezTo>
                    <a:cubicBezTo>
                      <a:pt x="54661" y="109689"/>
                      <a:pt x="57081" y="105168"/>
                      <a:pt x="57287" y="100298"/>
                    </a:cubicBezTo>
                    <a:cubicBezTo>
                      <a:pt x="57415" y="96271"/>
                      <a:pt x="56014" y="92371"/>
                      <a:pt x="54788" y="88535"/>
                    </a:cubicBezTo>
                    <a:cubicBezTo>
                      <a:pt x="52321" y="80878"/>
                      <a:pt x="50491" y="72554"/>
                      <a:pt x="52958" y="64913"/>
                    </a:cubicBezTo>
                    <a:cubicBezTo>
                      <a:pt x="54470" y="60297"/>
                      <a:pt x="57431" y="56318"/>
                      <a:pt x="59787" y="52084"/>
                    </a:cubicBezTo>
                    <a:cubicBezTo>
                      <a:pt x="62142" y="47834"/>
                      <a:pt x="63941" y="42915"/>
                      <a:pt x="62827" y="38188"/>
                    </a:cubicBezTo>
                    <a:cubicBezTo>
                      <a:pt x="62079" y="35052"/>
                      <a:pt x="60089" y="32251"/>
                      <a:pt x="59771" y="29051"/>
                    </a:cubicBezTo>
                    <a:cubicBezTo>
                      <a:pt x="59277" y="24212"/>
                      <a:pt x="62636" y="19533"/>
                      <a:pt x="61792" y="14757"/>
                    </a:cubicBezTo>
                    <a:cubicBezTo>
                      <a:pt x="60869" y="9537"/>
                      <a:pt x="55457" y="6496"/>
                      <a:pt x="50475" y="4729"/>
                    </a:cubicBezTo>
                    <a:cubicBezTo>
                      <a:pt x="41600" y="1546"/>
                      <a:pt x="32163" y="0"/>
                      <a:pt x="22723"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85" name="Google Shape;3785;p37"/>
              <p:cNvSpPr/>
              <p:nvPr/>
            </p:nvSpPr>
            <p:spPr>
              <a:xfrm rot="5400000">
                <a:off x="428594" y="2301720"/>
                <a:ext cx="2626313" cy="5500474"/>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3786" name="Google Shape;3786;p37"/>
            <p:cNvGrpSpPr/>
            <p:nvPr/>
          </p:nvGrpSpPr>
          <p:grpSpPr>
            <a:xfrm>
              <a:off x="7046392" y="1823561"/>
              <a:ext cx="1816075" cy="1816195"/>
              <a:chOff x="1345541" y="2876909"/>
              <a:chExt cx="1348737" cy="1348826"/>
            </a:xfrm>
          </p:grpSpPr>
          <p:sp>
            <p:nvSpPr>
              <p:cNvPr id="3787" name="Google Shape;3787;p37"/>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88" name="Google Shape;3788;p37"/>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89" name="Google Shape;3789;p37"/>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0" name="Google Shape;3790;p37"/>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1" name="Google Shape;3791;p37"/>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2" name="Google Shape;3792;p37"/>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3" name="Google Shape;3793;p37"/>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4" name="Google Shape;3794;p37"/>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5" name="Google Shape;3795;p37"/>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6" name="Google Shape;3796;p37"/>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7" name="Google Shape;3797;p37"/>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8" name="Google Shape;3798;p37"/>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799" name="Google Shape;3799;p37"/>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0" name="Google Shape;3800;p37"/>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1" name="Google Shape;3801;p37"/>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2" name="Google Shape;3802;p37"/>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3" name="Google Shape;3803;p37"/>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4" name="Google Shape;3804;p37"/>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5" name="Google Shape;3805;p37"/>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6" name="Google Shape;3806;p37"/>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7" name="Google Shape;3807;p37"/>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8" name="Google Shape;3808;p37"/>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09" name="Google Shape;3809;p37"/>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0" name="Google Shape;3810;p37"/>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1" name="Google Shape;3811;p37"/>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2" name="Google Shape;3812;p37"/>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3" name="Google Shape;3813;p37"/>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4" name="Google Shape;3814;p37"/>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5" name="Google Shape;3815;p37"/>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6" name="Google Shape;3816;p37"/>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7" name="Google Shape;3817;p37"/>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8" name="Google Shape;3818;p37"/>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19" name="Google Shape;3819;p37"/>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0" name="Google Shape;3820;p37"/>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1" name="Google Shape;3821;p37"/>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2" name="Google Shape;3822;p37"/>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3" name="Google Shape;3823;p37"/>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4" name="Google Shape;3824;p37"/>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5" name="Google Shape;3825;p37"/>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6" name="Google Shape;3826;p37"/>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7" name="Google Shape;3827;p37"/>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8" name="Google Shape;3828;p37"/>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29" name="Google Shape;3829;p37"/>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0" name="Google Shape;3830;p37"/>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1" name="Google Shape;3831;p37"/>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2" name="Google Shape;3832;p37"/>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3" name="Google Shape;3833;p37"/>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4" name="Google Shape;3834;p37"/>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5" name="Google Shape;3835;p37"/>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6" name="Google Shape;3836;p37"/>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7" name="Google Shape;3837;p37"/>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8" name="Google Shape;3838;p37"/>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39" name="Google Shape;3839;p37"/>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0" name="Google Shape;3840;p37"/>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1" name="Google Shape;3841;p37"/>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2" name="Google Shape;3842;p37"/>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3" name="Google Shape;3843;p37"/>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4" name="Google Shape;3844;p37"/>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5" name="Google Shape;3845;p37"/>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6" name="Google Shape;3846;p37"/>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7" name="Google Shape;3847;p37"/>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8" name="Google Shape;3848;p37"/>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49" name="Google Shape;3849;p37"/>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0" name="Google Shape;3850;p37"/>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1" name="Google Shape;3851;p37"/>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2" name="Google Shape;3852;p37"/>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3" name="Google Shape;3853;p37"/>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4" name="Google Shape;3854;p37"/>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5" name="Google Shape;3855;p37"/>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6" name="Google Shape;3856;p37"/>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7" name="Google Shape;3857;p37"/>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8" name="Google Shape;3858;p37"/>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59" name="Google Shape;3859;p37"/>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0" name="Google Shape;3860;p37"/>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1" name="Google Shape;3861;p37"/>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2" name="Google Shape;3862;p37"/>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3" name="Google Shape;3863;p37"/>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4" name="Google Shape;3864;p37"/>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5" name="Google Shape;3865;p37"/>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6" name="Google Shape;3866;p37"/>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7" name="Google Shape;3867;p37"/>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8" name="Google Shape;3868;p37"/>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69" name="Google Shape;3869;p37"/>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0" name="Google Shape;3870;p37"/>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1" name="Google Shape;3871;p37"/>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2" name="Google Shape;3872;p37"/>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3" name="Google Shape;3873;p37"/>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4" name="Google Shape;3874;p37"/>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5" name="Google Shape;3875;p37"/>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6" name="Google Shape;3876;p37"/>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7" name="Google Shape;3877;p37"/>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8" name="Google Shape;3878;p37"/>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79" name="Google Shape;3879;p37"/>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0" name="Google Shape;3880;p37"/>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1" name="Google Shape;3881;p37"/>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2" name="Google Shape;3882;p37"/>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3" name="Google Shape;3883;p37"/>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4" name="Google Shape;3884;p37"/>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5" name="Google Shape;3885;p37"/>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6" name="Google Shape;3886;p37"/>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7" name="Google Shape;3887;p37"/>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8" name="Google Shape;3888;p37"/>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89" name="Google Shape;3889;p37"/>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0" name="Google Shape;3890;p37"/>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1" name="Google Shape;3891;p37"/>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2" name="Google Shape;3892;p37"/>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3" name="Google Shape;3893;p37"/>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4" name="Google Shape;3894;p37"/>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5" name="Google Shape;3895;p37"/>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6" name="Google Shape;3896;p37"/>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7" name="Google Shape;3897;p37"/>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8" name="Google Shape;3898;p37"/>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899" name="Google Shape;3899;p37"/>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0" name="Google Shape;3900;p37"/>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1" name="Google Shape;3901;p37"/>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2" name="Google Shape;3902;p37"/>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3" name="Google Shape;3903;p37"/>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4" name="Google Shape;3904;p37"/>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5" name="Google Shape;3905;p37"/>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6" name="Google Shape;3906;p37"/>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7" name="Google Shape;3907;p37"/>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8" name="Google Shape;3908;p37"/>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09" name="Google Shape;3909;p37"/>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0" name="Google Shape;3910;p37"/>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1" name="Google Shape;3911;p37"/>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2" name="Google Shape;3912;p37"/>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3" name="Google Shape;3913;p37"/>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4" name="Google Shape;3914;p37"/>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5" name="Google Shape;3915;p37"/>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6" name="Google Shape;3916;p37"/>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7" name="Google Shape;3917;p37"/>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8" name="Google Shape;3918;p37"/>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19" name="Google Shape;3919;p37"/>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0" name="Google Shape;3920;p37"/>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1" name="Google Shape;3921;p37"/>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2" name="Google Shape;3922;p37"/>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3" name="Google Shape;3923;p37"/>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4" name="Google Shape;3924;p37"/>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5" name="Google Shape;3925;p37"/>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6" name="Google Shape;3926;p37"/>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7" name="Google Shape;3927;p37"/>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8" name="Google Shape;3928;p37"/>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29" name="Google Shape;3929;p37"/>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0" name="Google Shape;3930;p37"/>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1" name="Google Shape;3931;p37"/>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2" name="Google Shape;3932;p37"/>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3" name="Google Shape;3933;p37"/>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4" name="Google Shape;3934;p37"/>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5" name="Google Shape;3935;p37"/>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6" name="Google Shape;3936;p37"/>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7" name="Google Shape;3937;p37"/>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8" name="Google Shape;3938;p37"/>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39" name="Google Shape;3939;p37"/>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0" name="Google Shape;3940;p37"/>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1" name="Google Shape;3941;p37"/>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2" name="Google Shape;3942;p37"/>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3" name="Google Shape;3943;p37"/>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4" name="Google Shape;3944;p37"/>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5" name="Google Shape;3945;p37"/>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6" name="Google Shape;3946;p37"/>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7" name="Google Shape;3947;p37"/>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8" name="Google Shape;3948;p37"/>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49" name="Google Shape;3949;p37"/>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0" name="Google Shape;3950;p37"/>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1" name="Google Shape;3951;p37"/>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2" name="Google Shape;3952;p37"/>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3" name="Google Shape;3953;p37"/>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4" name="Google Shape;3954;p37"/>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5" name="Google Shape;3955;p37"/>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6" name="Google Shape;3956;p37"/>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7" name="Google Shape;3957;p37"/>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8" name="Google Shape;3958;p37"/>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59" name="Google Shape;3959;p37"/>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0" name="Google Shape;3960;p37"/>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1" name="Google Shape;3961;p37"/>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2" name="Google Shape;3962;p37"/>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3" name="Google Shape;3963;p37"/>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4" name="Google Shape;3964;p37"/>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5" name="Google Shape;3965;p37"/>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6" name="Google Shape;3966;p37"/>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7" name="Google Shape;3967;p37"/>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8" name="Google Shape;3968;p37"/>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69" name="Google Shape;3969;p37"/>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0" name="Google Shape;3970;p37"/>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1" name="Google Shape;3971;p37"/>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2" name="Google Shape;3972;p37"/>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3" name="Google Shape;3973;p37"/>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4" name="Google Shape;3974;p37"/>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5" name="Google Shape;3975;p37"/>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6" name="Google Shape;3976;p37"/>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7" name="Google Shape;3977;p37"/>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8" name="Google Shape;3978;p37"/>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79" name="Google Shape;3979;p37"/>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0" name="Google Shape;3980;p37"/>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1" name="Google Shape;3981;p37"/>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2" name="Google Shape;3982;p37"/>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3" name="Google Shape;3983;p37"/>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4" name="Google Shape;3984;p37"/>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5" name="Google Shape;3985;p37"/>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6" name="Google Shape;3986;p37"/>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7" name="Google Shape;3987;p37"/>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8" name="Google Shape;3988;p37"/>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89" name="Google Shape;3989;p37"/>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0" name="Google Shape;3990;p37"/>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1" name="Google Shape;3991;p37"/>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2" name="Google Shape;3992;p37"/>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3" name="Google Shape;3993;p37"/>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4" name="Google Shape;3994;p37"/>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5" name="Google Shape;3995;p37"/>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6" name="Google Shape;3996;p37"/>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7" name="Google Shape;3997;p37"/>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8" name="Google Shape;3998;p37"/>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3999" name="Google Shape;3999;p37"/>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0" name="Google Shape;4000;p37"/>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1" name="Google Shape;4001;p37"/>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2" name="Google Shape;4002;p37"/>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3" name="Google Shape;4003;p37"/>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4" name="Google Shape;4004;p37"/>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5" name="Google Shape;4005;p37"/>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6" name="Google Shape;4006;p37"/>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7" name="Google Shape;4007;p37"/>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8" name="Google Shape;4008;p37"/>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09" name="Google Shape;4009;p37"/>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0" name="Google Shape;4010;p37"/>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1" name="Google Shape;4011;p37"/>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2" name="Google Shape;4012;p37"/>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3" name="Google Shape;4013;p37"/>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4" name="Google Shape;4014;p37"/>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5" name="Google Shape;4015;p37"/>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6" name="Google Shape;4016;p37"/>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7" name="Google Shape;4017;p37"/>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8" name="Google Shape;4018;p37"/>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19" name="Google Shape;4019;p37"/>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0" name="Google Shape;4020;p37"/>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1" name="Google Shape;4021;p37"/>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2" name="Google Shape;4022;p37"/>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3" name="Google Shape;4023;p37"/>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4" name="Google Shape;4024;p37"/>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5" name="Google Shape;4025;p37"/>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6" name="Google Shape;4026;p37"/>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7" name="Google Shape;4027;p37"/>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8" name="Google Shape;4028;p37"/>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29" name="Google Shape;4029;p37"/>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0" name="Google Shape;4030;p37"/>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1" name="Google Shape;4031;p37"/>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2" name="Google Shape;4032;p37"/>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3" name="Google Shape;4033;p37"/>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4" name="Google Shape;4034;p37"/>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5" name="Google Shape;4035;p37"/>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6" name="Google Shape;4036;p37"/>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7" name="Google Shape;4037;p37"/>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8" name="Google Shape;4038;p37"/>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39" name="Google Shape;4039;p37"/>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0" name="Google Shape;4040;p37"/>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1" name="Google Shape;4041;p37"/>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2" name="Google Shape;4042;p37"/>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3" name="Google Shape;4043;p37"/>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4" name="Google Shape;4044;p37"/>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5" name="Google Shape;4045;p37"/>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6" name="Google Shape;4046;p37"/>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7" name="Google Shape;4047;p37"/>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8" name="Google Shape;4048;p37"/>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49" name="Google Shape;4049;p37"/>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0" name="Google Shape;4050;p37"/>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1" name="Google Shape;4051;p37"/>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2" name="Google Shape;4052;p37"/>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3" name="Google Shape;4053;p37"/>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4" name="Google Shape;4054;p37"/>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5" name="Google Shape;4055;p37"/>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6" name="Google Shape;4056;p37"/>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7" name="Google Shape;4057;p37"/>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8" name="Google Shape;4058;p37"/>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59" name="Google Shape;4059;p37"/>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0" name="Google Shape;4060;p37"/>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1" name="Google Shape;4061;p37"/>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2" name="Google Shape;4062;p37"/>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3" name="Google Shape;4063;p37"/>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4" name="Google Shape;4064;p37"/>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5" name="Google Shape;4065;p37"/>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6" name="Google Shape;4066;p37"/>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7" name="Google Shape;4067;p37"/>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8" name="Google Shape;4068;p37"/>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69" name="Google Shape;4069;p37"/>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0" name="Google Shape;4070;p37"/>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1" name="Google Shape;4071;p37"/>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2" name="Google Shape;4072;p37"/>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3" name="Google Shape;4073;p37"/>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4" name="Google Shape;4074;p37"/>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5" name="Google Shape;4075;p37"/>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6" name="Google Shape;4076;p37"/>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7" name="Google Shape;4077;p37"/>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8" name="Google Shape;4078;p37"/>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79" name="Google Shape;4079;p37"/>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0" name="Google Shape;4080;p37"/>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1" name="Google Shape;4081;p37"/>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2" name="Google Shape;4082;p37"/>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3" name="Google Shape;4083;p37"/>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4" name="Google Shape;4084;p37"/>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5" name="Google Shape;4085;p37"/>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6" name="Google Shape;4086;p37"/>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7" name="Google Shape;4087;p37"/>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8" name="Google Shape;4088;p37"/>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89" name="Google Shape;4089;p37"/>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0" name="Google Shape;4090;p37"/>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1" name="Google Shape;4091;p37"/>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2" name="Google Shape;4092;p37"/>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3" name="Google Shape;4093;p37"/>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4" name="Google Shape;4094;p37"/>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5" name="Google Shape;4095;p37"/>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6" name="Google Shape;4096;p37"/>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7" name="Google Shape;4097;p37"/>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8" name="Google Shape;4098;p37"/>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099" name="Google Shape;4099;p37"/>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0" name="Google Shape;4100;p37"/>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1" name="Google Shape;4101;p37"/>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2" name="Google Shape;4102;p37"/>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3" name="Google Shape;4103;p37"/>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4" name="Google Shape;4104;p37"/>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5" name="Google Shape;4105;p37"/>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6" name="Google Shape;4106;p37"/>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7" name="Google Shape;4107;p37"/>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8" name="Google Shape;4108;p37"/>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09" name="Google Shape;4109;p37"/>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0" name="Google Shape;4110;p37"/>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1" name="Google Shape;4111;p37"/>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2" name="Google Shape;4112;p37"/>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3" name="Google Shape;4113;p37"/>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4" name="Google Shape;4114;p37"/>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5" name="Google Shape;4115;p37"/>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6" name="Google Shape;4116;p37"/>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7" name="Google Shape;4117;p37"/>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8" name="Google Shape;4118;p37"/>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19" name="Google Shape;4119;p37"/>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0" name="Google Shape;4120;p37"/>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1" name="Google Shape;4121;p37"/>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2" name="Google Shape;4122;p37"/>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3" name="Google Shape;4123;p37"/>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4" name="Google Shape;4124;p37"/>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5" name="Google Shape;4125;p37"/>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6" name="Google Shape;4126;p37"/>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7" name="Google Shape;4127;p37"/>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8" name="Google Shape;4128;p37"/>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29" name="Google Shape;4129;p37"/>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0" name="Google Shape;4130;p37"/>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1" name="Google Shape;4131;p37"/>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2" name="Google Shape;4132;p37"/>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3" name="Google Shape;4133;p37"/>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4" name="Google Shape;4134;p37"/>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5" name="Google Shape;4135;p37"/>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6" name="Google Shape;4136;p37"/>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7" name="Google Shape;4137;p37"/>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8" name="Google Shape;4138;p37"/>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39" name="Google Shape;4139;p37"/>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0" name="Google Shape;4140;p37"/>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1" name="Google Shape;4141;p37"/>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2" name="Google Shape;4142;p37"/>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3" name="Google Shape;4143;p37"/>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4" name="Google Shape;4144;p37"/>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5" name="Google Shape;4145;p37"/>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6" name="Google Shape;4146;p37"/>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7" name="Google Shape;4147;p37"/>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8" name="Google Shape;4148;p37"/>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49" name="Google Shape;4149;p37"/>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0" name="Google Shape;4150;p37"/>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1" name="Google Shape;4151;p37"/>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2" name="Google Shape;4152;p37"/>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3" name="Google Shape;4153;p37"/>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4" name="Google Shape;4154;p37"/>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5" name="Google Shape;4155;p37"/>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6" name="Google Shape;4156;p37"/>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7" name="Google Shape;4157;p37"/>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8" name="Google Shape;4158;p37"/>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59" name="Google Shape;4159;p37"/>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0" name="Google Shape;4160;p37"/>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1" name="Google Shape;4161;p37"/>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2" name="Google Shape;4162;p37"/>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4163" name="Google Shape;4163;p37"/>
            <p:cNvSpPr/>
            <p:nvPr/>
          </p:nvSpPr>
          <p:spPr>
            <a:xfrm rot="-5400000">
              <a:off x="7054126" y="2656250"/>
              <a:ext cx="2256347" cy="366698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lt2"/>
            </a:solidFill>
            <a:ln>
              <a:noFill/>
            </a:ln>
            <a:effectLst>
              <a:outerShdw blurRad="528638" rotWithShape="0" algn="bl" dir="510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4164" name="Google Shape;4164;p37"/>
            <p:cNvGrpSpPr/>
            <p:nvPr/>
          </p:nvGrpSpPr>
          <p:grpSpPr>
            <a:xfrm>
              <a:off x="-1325544" y="-300755"/>
              <a:ext cx="3568702" cy="5897410"/>
              <a:chOff x="-1325544" y="-376955"/>
              <a:chExt cx="3568702" cy="5897410"/>
            </a:xfrm>
          </p:grpSpPr>
          <p:sp>
            <p:nvSpPr>
              <p:cNvPr id="4165" name="Google Shape;4165;p37"/>
              <p:cNvSpPr/>
              <p:nvPr/>
            </p:nvSpPr>
            <p:spPr>
              <a:xfrm>
                <a:off x="-1325544" y="-376955"/>
                <a:ext cx="3392676" cy="5897410"/>
              </a:xfrm>
              <a:custGeom>
                <a:rect b="b" l="l" r="r" t="t"/>
                <a:pathLst>
                  <a:path extrusionOk="0" h="145678" w="83806">
                    <a:moveTo>
                      <a:pt x="20595" y="1"/>
                    </a:moveTo>
                    <a:cubicBezTo>
                      <a:pt x="17104" y="1"/>
                      <a:pt x="14227" y="2678"/>
                      <a:pt x="13737" y="6062"/>
                    </a:cubicBezTo>
                    <a:cubicBezTo>
                      <a:pt x="13069" y="10471"/>
                      <a:pt x="11859" y="14053"/>
                      <a:pt x="10028" y="18191"/>
                    </a:cubicBezTo>
                    <a:cubicBezTo>
                      <a:pt x="1178" y="38247"/>
                      <a:pt x="0" y="60818"/>
                      <a:pt x="876" y="82704"/>
                    </a:cubicBezTo>
                    <a:cubicBezTo>
                      <a:pt x="1385" y="95407"/>
                      <a:pt x="2547" y="108125"/>
                      <a:pt x="5364" y="120508"/>
                    </a:cubicBezTo>
                    <a:cubicBezTo>
                      <a:pt x="7195" y="128499"/>
                      <a:pt x="10140" y="136967"/>
                      <a:pt x="16968" y="141488"/>
                    </a:cubicBezTo>
                    <a:cubicBezTo>
                      <a:pt x="22014" y="144830"/>
                      <a:pt x="28349" y="145467"/>
                      <a:pt x="34414" y="145626"/>
                    </a:cubicBezTo>
                    <a:cubicBezTo>
                      <a:pt x="35669" y="145660"/>
                      <a:pt x="36926" y="145677"/>
                      <a:pt x="38184" y="145677"/>
                    </a:cubicBezTo>
                    <a:cubicBezTo>
                      <a:pt x="50605" y="145677"/>
                      <a:pt x="63132" y="143957"/>
                      <a:pt x="74478" y="138957"/>
                    </a:cubicBezTo>
                    <a:cubicBezTo>
                      <a:pt x="78967" y="136967"/>
                      <a:pt x="83806" y="133561"/>
                      <a:pt x="83790" y="128658"/>
                    </a:cubicBezTo>
                    <a:cubicBezTo>
                      <a:pt x="83774" y="124854"/>
                      <a:pt x="80590" y="121623"/>
                      <a:pt x="76961" y="120445"/>
                    </a:cubicBezTo>
                    <a:cubicBezTo>
                      <a:pt x="75376" y="119928"/>
                      <a:pt x="73730" y="119727"/>
                      <a:pt x="72067" y="119727"/>
                    </a:cubicBezTo>
                    <a:cubicBezTo>
                      <a:pt x="69939" y="119727"/>
                      <a:pt x="67783" y="120057"/>
                      <a:pt x="65692" y="120477"/>
                    </a:cubicBezTo>
                    <a:cubicBezTo>
                      <a:pt x="63784" y="120866"/>
                      <a:pt x="61888" y="121317"/>
                      <a:pt x="59961" y="121317"/>
                    </a:cubicBezTo>
                    <a:cubicBezTo>
                      <a:pt x="59686" y="121317"/>
                      <a:pt x="59410" y="121308"/>
                      <a:pt x="59134" y="121288"/>
                    </a:cubicBezTo>
                    <a:cubicBezTo>
                      <a:pt x="56937" y="121145"/>
                      <a:pt x="54661" y="120190"/>
                      <a:pt x="53515" y="118312"/>
                    </a:cubicBezTo>
                    <a:cubicBezTo>
                      <a:pt x="51668" y="115287"/>
                      <a:pt x="53372" y="111451"/>
                      <a:pt x="54629" y="108125"/>
                    </a:cubicBezTo>
                    <a:cubicBezTo>
                      <a:pt x="55871" y="104782"/>
                      <a:pt x="56109" y="100134"/>
                      <a:pt x="52910" y="98622"/>
                    </a:cubicBezTo>
                    <a:cubicBezTo>
                      <a:pt x="50936" y="97699"/>
                      <a:pt x="48342" y="98415"/>
                      <a:pt x="46670" y="97014"/>
                    </a:cubicBezTo>
                    <a:cubicBezTo>
                      <a:pt x="46018" y="96425"/>
                      <a:pt x="45588" y="95645"/>
                      <a:pt x="45429" y="94786"/>
                    </a:cubicBezTo>
                    <a:cubicBezTo>
                      <a:pt x="44633" y="91236"/>
                      <a:pt x="47211" y="87909"/>
                      <a:pt x="49472" y="85060"/>
                    </a:cubicBezTo>
                    <a:cubicBezTo>
                      <a:pt x="51716" y="82211"/>
                      <a:pt x="53913" y="78423"/>
                      <a:pt x="52353" y="75144"/>
                    </a:cubicBezTo>
                    <a:cubicBezTo>
                      <a:pt x="51095" y="72485"/>
                      <a:pt x="47880" y="71403"/>
                      <a:pt x="44967" y="71196"/>
                    </a:cubicBezTo>
                    <a:cubicBezTo>
                      <a:pt x="44203" y="71146"/>
                      <a:pt x="43435" y="71138"/>
                      <a:pt x="42666" y="71138"/>
                    </a:cubicBezTo>
                    <a:cubicBezTo>
                      <a:pt x="42256" y="71138"/>
                      <a:pt x="41846" y="71140"/>
                      <a:pt x="41437" y="71140"/>
                    </a:cubicBezTo>
                    <a:cubicBezTo>
                      <a:pt x="39672" y="71140"/>
                      <a:pt x="37919" y="71094"/>
                      <a:pt x="36228" y="70607"/>
                    </a:cubicBezTo>
                    <a:cubicBezTo>
                      <a:pt x="32281" y="69461"/>
                      <a:pt x="29288" y="65959"/>
                      <a:pt x="28079" y="62044"/>
                    </a:cubicBezTo>
                    <a:cubicBezTo>
                      <a:pt x="26885" y="58112"/>
                      <a:pt x="27299" y="53830"/>
                      <a:pt x="28524" y="49915"/>
                    </a:cubicBezTo>
                    <a:cubicBezTo>
                      <a:pt x="29861" y="45649"/>
                      <a:pt x="32122" y="41733"/>
                      <a:pt x="35130" y="38422"/>
                    </a:cubicBezTo>
                    <a:cubicBezTo>
                      <a:pt x="37183" y="36194"/>
                      <a:pt x="39603" y="34204"/>
                      <a:pt x="40956" y="31498"/>
                    </a:cubicBezTo>
                    <a:cubicBezTo>
                      <a:pt x="42325" y="28792"/>
                      <a:pt x="42245" y="25004"/>
                      <a:pt x="39794" y="23237"/>
                    </a:cubicBezTo>
                    <a:cubicBezTo>
                      <a:pt x="37168" y="21343"/>
                      <a:pt x="33188" y="22584"/>
                      <a:pt x="30514" y="20754"/>
                    </a:cubicBezTo>
                    <a:cubicBezTo>
                      <a:pt x="28381" y="19289"/>
                      <a:pt x="27824" y="16345"/>
                      <a:pt x="27935" y="13750"/>
                    </a:cubicBezTo>
                    <a:cubicBezTo>
                      <a:pt x="28047" y="11140"/>
                      <a:pt x="28620" y="8497"/>
                      <a:pt x="27983" y="5967"/>
                    </a:cubicBezTo>
                    <a:cubicBezTo>
                      <a:pt x="27187" y="2799"/>
                      <a:pt x="24274" y="204"/>
                      <a:pt x="21011" y="13"/>
                    </a:cubicBezTo>
                    <a:cubicBezTo>
                      <a:pt x="20872" y="5"/>
                      <a:pt x="20733" y="1"/>
                      <a:pt x="20595" y="1"/>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6" name="Google Shape;4166;p37"/>
              <p:cNvSpPr/>
              <p:nvPr/>
            </p:nvSpPr>
            <p:spPr>
              <a:xfrm rot="10800000">
                <a:off x="-598535" y="-376955"/>
                <a:ext cx="2841693" cy="340197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4167" name="Google Shape;4167;p37"/>
            <p:cNvGrpSpPr/>
            <p:nvPr/>
          </p:nvGrpSpPr>
          <p:grpSpPr>
            <a:xfrm rot="5400000">
              <a:off x="4243712" y="-347630"/>
              <a:ext cx="1096387" cy="1751203"/>
              <a:chOff x="7831389" y="536225"/>
              <a:chExt cx="471402" cy="752947"/>
            </a:xfrm>
          </p:grpSpPr>
          <p:sp>
            <p:nvSpPr>
              <p:cNvPr id="4168" name="Google Shape;4168;p37"/>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69" name="Google Shape;4169;p37"/>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0" name="Google Shape;4170;p37"/>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1" name="Google Shape;4171;p37"/>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2" name="Google Shape;4172;p37"/>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3" name="Google Shape;4173;p37"/>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4" name="Google Shape;4174;p37"/>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5" name="Google Shape;4175;p37"/>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6" name="Google Shape;4176;p37"/>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7" name="Google Shape;4177;p37"/>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8" name="Google Shape;4178;p37"/>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79" name="Google Shape;4179;p37"/>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0" name="Google Shape;4180;p37"/>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1" name="Google Shape;4181;p37"/>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2" name="Google Shape;4182;p37"/>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3" name="Google Shape;4183;p37"/>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4" name="Google Shape;4184;p37"/>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5" name="Google Shape;4185;p37"/>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6" name="Google Shape;4186;p37"/>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7" name="Google Shape;4187;p37"/>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8" name="Google Shape;4188;p37"/>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89" name="Google Shape;4189;p37"/>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0" name="Google Shape;4190;p37"/>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1" name="Google Shape;4191;p37"/>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2" name="Google Shape;4192;p37"/>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3" name="Google Shape;4193;p37"/>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4" name="Google Shape;4194;p37"/>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5" name="Google Shape;4195;p37"/>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6" name="Google Shape;4196;p37"/>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7" name="Google Shape;4197;p37"/>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198" name="Google Shape;4198;p37"/>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
        <p:nvSpPr>
          <p:cNvPr id="4199" name="Google Shape;4199;p37"/>
          <p:cNvSpPr txBox="1"/>
          <p:nvPr>
            <p:ph type="title"/>
          </p:nvPr>
        </p:nvSpPr>
        <p:spPr>
          <a:xfrm>
            <a:off x="4226035" y="2457800"/>
            <a:ext cx="5911600" cy="1084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7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4200" name="Google Shape;4200;p37"/>
          <p:cNvSpPr txBox="1"/>
          <p:nvPr>
            <p:ph idx="2" type="title"/>
          </p:nvPr>
        </p:nvSpPr>
        <p:spPr>
          <a:xfrm>
            <a:off x="2266384" y="2821192"/>
            <a:ext cx="1750800" cy="1235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4201" name="Google Shape;4201;p37"/>
          <p:cNvSpPr txBox="1"/>
          <p:nvPr>
            <p:ph idx="1" type="subTitle"/>
          </p:nvPr>
        </p:nvSpPr>
        <p:spPr>
          <a:xfrm>
            <a:off x="4226017" y="3480280"/>
            <a:ext cx="4451200" cy="933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600"/>
              <a:buNone/>
              <a:defRPr sz="2400"/>
            </a:lvl1pPr>
            <a:lvl2pPr lvl="1" algn="l">
              <a:lnSpc>
                <a:spcPct val="100000"/>
              </a:lnSpc>
              <a:spcBef>
                <a:spcPts val="0"/>
              </a:spcBef>
              <a:spcAft>
                <a:spcPts val="0"/>
              </a:spcAft>
              <a:buSzPts val="1600"/>
              <a:buNone/>
              <a:defRPr sz="2400"/>
            </a:lvl2pPr>
            <a:lvl3pPr lvl="2" algn="l">
              <a:lnSpc>
                <a:spcPct val="100000"/>
              </a:lnSpc>
              <a:spcBef>
                <a:spcPts val="0"/>
              </a:spcBef>
              <a:spcAft>
                <a:spcPts val="0"/>
              </a:spcAft>
              <a:buSzPts val="1600"/>
              <a:buNone/>
              <a:defRPr sz="2400"/>
            </a:lvl3pPr>
            <a:lvl4pPr lvl="3" algn="l">
              <a:lnSpc>
                <a:spcPct val="100000"/>
              </a:lnSpc>
              <a:spcBef>
                <a:spcPts val="0"/>
              </a:spcBef>
              <a:spcAft>
                <a:spcPts val="0"/>
              </a:spcAft>
              <a:buSzPts val="1600"/>
              <a:buNone/>
              <a:defRPr sz="2400"/>
            </a:lvl4pPr>
            <a:lvl5pPr lvl="4" algn="l">
              <a:lnSpc>
                <a:spcPct val="100000"/>
              </a:lnSpc>
              <a:spcBef>
                <a:spcPts val="0"/>
              </a:spcBef>
              <a:spcAft>
                <a:spcPts val="0"/>
              </a:spcAft>
              <a:buSzPts val="1600"/>
              <a:buNone/>
              <a:defRPr sz="2400"/>
            </a:lvl5pPr>
            <a:lvl6pPr lvl="5" algn="l">
              <a:lnSpc>
                <a:spcPct val="100000"/>
              </a:lnSpc>
              <a:spcBef>
                <a:spcPts val="0"/>
              </a:spcBef>
              <a:spcAft>
                <a:spcPts val="0"/>
              </a:spcAft>
              <a:buSzPts val="1600"/>
              <a:buNone/>
              <a:defRPr sz="2400"/>
            </a:lvl6pPr>
            <a:lvl7pPr lvl="6" algn="l">
              <a:lnSpc>
                <a:spcPct val="100000"/>
              </a:lnSpc>
              <a:spcBef>
                <a:spcPts val="0"/>
              </a:spcBef>
              <a:spcAft>
                <a:spcPts val="0"/>
              </a:spcAft>
              <a:buSzPts val="1600"/>
              <a:buNone/>
              <a:defRPr sz="2400"/>
            </a:lvl7pPr>
            <a:lvl8pPr lvl="7" algn="l">
              <a:lnSpc>
                <a:spcPct val="100000"/>
              </a:lnSpc>
              <a:spcBef>
                <a:spcPts val="0"/>
              </a:spcBef>
              <a:spcAft>
                <a:spcPts val="0"/>
              </a:spcAft>
              <a:buSzPts val="1600"/>
              <a:buNone/>
              <a:defRPr sz="2400"/>
            </a:lvl8pPr>
            <a:lvl9pPr lvl="8" algn="l">
              <a:lnSpc>
                <a:spcPct val="100000"/>
              </a:lnSpc>
              <a:spcBef>
                <a:spcPts val="0"/>
              </a:spcBef>
              <a:spcAft>
                <a:spcPts val="0"/>
              </a:spcAft>
              <a:buSzPts val="1600"/>
              <a:buNone/>
              <a:defRPr sz="2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 and two columns 1">
    <p:spTree>
      <p:nvGrpSpPr>
        <p:cNvPr id="4202" name="Shape 4202"/>
        <p:cNvGrpSpPr/>
        <p:nvPr/>
      </p:nvGrpSpPr>
      <p:grpSpPr>
        <a:xfrm>
          <a:off x="0" y="0"/>
          <a:ext cx="0" cy="0"/>
          <a:chOff x="0" y="0"/>
          <a:chExt cx="0" cy="0"/>
        </a:xfrm>
      </p:grpSpPr>
      <p:sp>
        <p:nvSpPr>
          <p:cNvPr id="4203" name="Google Shape;4203;p38"/>
          <p:cNvSpPr txBox="1"/>
          <p:nvPr>
            <p:ph idx="1" type="body"/>
          </p:nvPr>
        </p:nvSpPr>
        <p:spPr>
          <a:xfrm>
            <a:off x="6207167" y="1428300"/>
            <a:ext cx="5024800" cy="45580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0"/>
              </a:spcBef>
              <a:spcAft>
                <a:spcPts val="0"/>
              </a:spcAft>
              <a:buSzPts val="1600"/>
              <a:buChar char="●"/>
              <a:defRPr sz="2133"/>
            </a:lvl1pPr>
            <a:lvl2pPr indent="-330200" lvl="1" marL="914400" algn="l">
              <a:lnSpc>
                <a:spcPct val="100000"/>
              </a:lnSpc>
              <a:spcBef>
                <a:spcPts val="0"/>
              </a:spcBef>
              <a:spcAft>
                <a:spcPts val="0"/>
              </a:spcAft>
              <a:buSzPts val="1600"/>
              <a:buChar char="○"/>
              <a:defRPr sz="2133"/>
            </a:lvl2pPr>
            <a:lvl3pPr indent="-330200" lvl="2" marL="1371600" algn="l">
              <a:lnSpc>
                <a:spcPct val="100000"/>
              </a:lnSpc>
              <a:spcBef>
                <a:spcPts val="0"/>
              </a:spcBef>
              <a:spcAft>
                <a:spcPts val="0"/>
              </a:spcAft>
              <a:buSzPts val="1600"/>
              <a:buChar char="■"/>
              <a:defRPr sz="2133"/>
            </a:lvl3pPr>
            <a:lvl4pPr indent="-330200" lvl="3" marL="1828800" algn="l">
              <a:lnSpc>
                <a:spcPct val="100000"/>
              </a:lnSpc>
              <a:spcBef>
                <a:spcPts val="0"/>
              </a:spcBef>
              <a:spcAft>
                <a:spcPts val="0"/>
              </a:spcAft>
              <a:buSzPts val="1600"/>
              <a:buChar char="●"/>
              <a:defRPr sz="2133"/>
            </a:lvl4pPr>
            <a:lvl5pPr indent="-330200" lvl="4" marL="2286000" algn="l">
              <a:lnSpc>
                <a:spcPct val="100000"/>
              </a:lnSpc>
              <a:spcBef>
                <a:spcPts val="0"/>
              </a:spcBef>
              <a:spcAft>
                <a:spcPts val="0"/>
              </a:spcAft>
              <a:buSzPts val="1600"/>
              <a:buChar char="○"/>
              <a:defRPr sz="2133"/>
            </a:lvl5pPr>
            <a:lvl6pPr indent="-330200" lvl="5" marL="2743200" algn="l">
              <a:lnSpc>
                <a:spcPct val="100000"/>
              </a:lnSpc>
              <a:spcBef>
                <a:spcPts val="0"/>
              </a:spcBef>
              <a:spcAft>
                <a:spcPts val="0"/>
              </a:spcAft>
              <a:buSzPts val="1600"/>
              <a:buChar char="■"/>
              <a:defRPr sz="2133"/>
            </a:lvl6pPr>
            <a:lvl7pPr indent="-330200" lvl="6" marL="3200400" algn="l">
              <a:lnSpc>
                <a:spcPct val="100000"/>
              </a:lnSpc>
              <a:spcBef>
                <a:spcPts val="0"/>
              </a:spcBef>
              <a:spcAft>
                <a:spcPts val="0"/>
              </a:spcAft>
              <a:buSzPts val="1600"/>
              <a:buChar char="●"/>
              <a:defRPr sz="2133"/>
            </a:lvl7pPr>
            <a:lvl8pPr indent="-330200" lvl="7" marL="3657600" algn="l">
              <a:lnSpc>
                <a:spcPct val="100000"/>
              </a:lnSpc>
              <a:spcBef>
                <a:spcPts val="0"/>
              </a:spcBef>
              <a:spcAft>
                <a:spcPts val="0"/>
              </a:spcAft>
              <a:buSzPts val="1600"/>
              <a:buChar char="○"/>
              <a:defRPr sz="2133"/>
            </a:lvl8pPr>
            <a:lvl9pPr indent="-330200" lvl="8" marL="4114800" algn="l">
              <a:lnSpc>
                <a:spcPct val="100000"/>
              </a:lnSpc>
              <a:spcBef>
                <a:spcPts val="0"/>
              </a:spcBef>
              <a:spcAft>
                <a:spcPts val="0"/>
              </a:spcAft>
              <a:buSzPts val="1600"/>
              <a:buChar char="■"/>
              <a:defRPr sz="2133"/>
            </a:lvl9pPr>
          </a:lstStyle>
          <a:p/>
        </p:txBody>
      </p:sp>
      <p:sp>
        <p:nvSpPr>
          <p:cNvPr id="4204" name="Google Shape;4204;p38"/>
          <p:cNvSpPr txBox="1"/>
          <p:nvPr>
            <p:ph idx="2" type="body"/>
          </p:nvPr>
        </p:nvSpPr>
        <p:spPr>
          <a:xfrm>
            <a:off x="960000" y="1428300"/>
            <a:ext cx="5024800" cy="45580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0"/>
              </a:spcBef>
              <a:spcAft>
                <a:spcPts val="0"/>
              </a:spcAft>
              <a:buSzPts val="1600"/>
              <a:buChar char="●"/>
              <a:defRPr/>
            </a:lvl1pPr>
            <a:lvl2pPr indent="-330200" lvl="1" marL="914400" algn="l">
              <a:lnSpc>
                <a:spcPct val="100000"/>
              </a:lnSpc>
              <a:spcBef>
                <a:spcPts val="0"/>
              </a:spcBef>
              <a:spcAft>
                <a:spcPts val="0"/>
              </a:spcAft>
              <a:buSzPts val="1600"/>
              <a:buChar char="○"/>
              <a:defRPr sz="2133"/>
            </a:lvl2pPr>
            <a:lvl3pPr indent="-330200" lvl="2" marL="1371600" algn="l">
              <a:lnSpc>
                <a:spcPct val="100000"/>
              </a:lnSpc>
              <a:spcBef>
                <a:spcPts val="0"/>
              </a:spcBef>
              <a:spcAft>
                <a:spcPts val="0"/>
              </a:spcAft>
              <a:buSzPts val="1600"/>
              <a:buChar char="■"/>
              <a:defRPr sz="2133"/>
            </a:lvl3pPr>
            <a:lvl4pPr indent="-330200" lvl="3" marL="1828800" algn="l">
              <a:lnSpc>
                <a:spcPct val="100000"/>
              </a:lnSpc>
              <a:spcBef>
                <a:spcPts val="0"/>
              </a:spcBef>
              <a:spcAft>
                <a:spcPts val="0"/>
              </a:spcAft>
              <a:buSzPts val="1600"/>
              <a:buChar char="●"/>
              <a:defRPr sz="2133"/>
            </a:lvl4pPr>
            <a:lvl5pPr indent="-330200" lvl="4" marL="2286000" algn="l">
              <a:lnSpc>
                <a:spcPct val="100000"/>
              </a:lnSpc>
              <a:spcBef>
                <a:spcPts val="0"/>
              </a:spcBef>
              <a:spcAft>
                <a:spcPts val="0"/>
              </a:spcAft>
              <a:buSzPts val="1600"/>
              <a:buChar char="○"/>
              <a:defRPr sz="2133"/>
            </a:lvl5pPr>
            <a:lvl6pPr indent="-330200" lvl="5" marL="2743200" algn="l">
              <a:lnSpc>
                <a:spcPct val="100000"/>
              </a:lnSpc>
              <a:spcBef>
                <a:spcPts val="0"/>
              </a:spcBef>
              <a:spcAft>
                <a:spcPts val="0"/>
              </a:spcAft>
              <a:buSzPts val="1600"/>
              <a:buChar char="■"/>
              <a:defRPr sz="2133"/>
            </a:lvl6pPr>
            <a:lvl7pPr indent="-330200" lvl="6" marL="3200400" algn="l">
              <a:lnSpc>
                <a:spcPct val="100000"/>
              </a:lnSpc>
              <a:spcBef>
                <a:spcPts val="0"/>
              </a:spcBef>
              <a:spcAft>
                <a:spcPts val="0"/>
              </a:spcAft>
              <a:buSzPts val="1600"/>
              <a:buChar char="●"/>
              <a:defRPr sz="2133"/>
            </a:lvl7pPr>
            <a:lvl8pPr indent="-330200" lvl="7" marL="3657600" algn="l">
              <a:lnSpc>
                <a:spcPct val="100000"/>
              </a:lnSpc>
              <a:spcBef>
                <a:spcPts val="0"/>
              </a:spcBef>
              <a:spcAft>
                <a:spcPts val="0"/>
              </a:spcAft>
              <a:buSzPts val="1600"/>
              <a:buChar char="○"/>
              <a:defRPr sz="2133"/>
            </a:lvl8pPr>
            <a:lvl9pPr indent="-330200" lvl="8" marL="4114800" algn="l">
              <a:lnSpc>
                <a:spcPct val="100000"/>
              </a:lnSpc>
              <a:spcBef>
                <a:spcPts val="0"/>
              </a:spcBef>
              <a:spcAft>
                <a:spcPts val="0"/>
              </a:spcAft>
              <a:buSzPts val="1600"/>
              <a:buChar char="■"/>
              <a:defRPr sz="2133"/>
            </a:lvl9pPr>
          </a:lstStyle>
          <a:p/>
        </p:txBody>
      </p:sp>
      <p:sp>
        <p:nvSpPr>
          <p:cNvPr id="4205" name="Google Shape;4205;p38"/>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200"/>
              <a:buFont typeface="Fredoka"/>
              <a:buNone/>
              <a:defRPr sz="4267"/>
            </a:lvl1pPr>
            <a:lvl2pPr lvl="1" algn="ctr">
              <a:lnSpc>
                <a:spcPct val="100000"/>
              </a:lnSpc>
              <a:spcBef>
                <a:spcPts val="0"/>
              </a:spcBef>
              <a:spcAft>
                <a:spcPts val="0"/>
              </a:spcAft>
              <a:buSzPts val="3600"/>
              <a:buFont typeface="Fredoka"/>
              <a:buNone/>
              <a:defRPr sz="4800">
                <a:latin typeface="Fredoka"/>
                <a:ea typeface="Fredoka"/>
                <a:cs typeface="Fredoka"/>
                <a:sym typeface="Fredoka"/>
              </a:defRPr>
            </a:lvl2pPr>
            <a:lvl3pPr lvl="2" algn="ctr">
              <a:lnSpc>
                <a:spcPct val="100000"/>
              </a:lnSpc>
              <a:spcBef>
                <a:spcPts val="0"/>
              </a:spcBef>
              <a:spcAft>
                <a:spcPts val="0"/>
              </a:spcAft>
              <a:buSzPts val="3600"/>
              <a:buFont typeface="Fredoka"/>
              <a:buNone/>
              <a:defRPr sz="4800">
                <a:latin typeface="Fredoka"/>
                <a:ea typeface="Fredoka"/>
                <a:cs typeface="Fredoka"/>
                <a:sym typeface="Fredoka"/>
              </a:defRPr>
            </a:lvl3pPr>
            <a:lvl4pPr lvl="3" algn="ctr">
              <a:lnSpc>
                <a:spcPct val="100000"/>
              </a:lnSpc>
              <a:spcBef>
                <a:spcPts val="0"/>
              </a:spcBef>
              <a:spcAft>
                <a:spcPts val="0"/>
              </a:spcAft>
              <a:buSzPts val="3600"/>
              <a:buFont typeface="Fredoka"/>
              <a:buNone/>
              <a:defRPr sz="4800">
                <a:latin typeface="Fredoka"/>
                <a:ea typeface="Fredoka"/>
                <a:cs typeface="Fredoka"/>
                <a:sym typeface="Fredoka"/>
              </a:defRPr>
            </a:lvl4pPr>
            <a:lvl5pPr lvl="4" algn="ctr">
              <a:lnSpc>
                <a:spcPct val="100000"/>
              </a:lnSpc>
              <a:spcBef>
                <a:spcPts val="0"/>
              </a:spcBef>
              <a:spcAft>
                <a:spcPts val="0"/>
              </a:spcAft>
              <a:buSzPts val="3600"/>
              <a:buFont typeface="Fredoka"/>
              <a:buNone/>
              <a:defRPr sz="4800">
                <a:latin typeface="Fredoka"/>
                <a:ea typeface="Fredoka"/>
                <a:cs typeface="Fredoka"/>
                <a:sym typeface="Fredoka"/>
              </a:defRPr>
            </a:lvl5pPr>
            <a:lvl6pPr lvl="5" algn="ctr">
              <a:lnSpc>
                <a:spcPct val="100000"/>
              </a:lnSpc>
              <a:spcBef>
                <a:spcPts val="0"/>
              </a:spcBef>
              <a:spcAft>
                <a:spcPts val="0"/>
              </a:spcAft>
              <a:buSzPts val="3600"/>
              <a:buFont typeface="Fredoka"/>
              <a:buNone/>
              <a:defRPr sz="4800">
                <a:latin typeface="Fredoka"/>
                <a:ea typeface="Fredoka"/>
                <a:cs typeface="Fredoka"/>
                <a:sym typeface="Fredoka"/>
              </a:defRPr>
            </a:lvl6pPr>
            <a:lvl7pPr lvl="6" algn="ctr">
              <a:lnSpc>
                <a:spcPct val="100000"/>
              </a:lnSpc>
              <a:spcBef>
                <a:spcPts val="0"/>
              </a:spcBef>
              <a:spcAft>
                <a:spcPts val="0"/>
              </a:spcAft>
              <a:buSzPts val="3600"/>
              <a:buFont typeface="Fredoka"/>
              <a:buNone/>
              <a:defRPr sz="4800">
                <a:latin typeface="Fredoka"/>
                <a:ea typeface="Fredoka"/>
                <a:cs typeface="Fredoka"/>
                <a:sym typeface="Fredoka"/>
              </a:defRPr>
            </a:lvl7pPr>
            <a:lvl8pPr lvl="7" algn="ctr">
              <a:lnSpc>
                <a:spcPct val="100000"/>
              </a:lnSpc>
              <a:spcBef>
                <a:spcPts val="0"/>
              </a:spcBef>
              <a:spcAft>
                <a:spcPts val="0"/>
              </a:spcAft>
              <a:buSzPts val="3600"/>
              <a:buFont typeface="Fredoka"/>
              <a:buNone/>
              <a:defRPr sz="4800">
                <a:latin typeface="Fredoka"/>
                <a:ea typeface="Fredoka"/>
                <a:cs typeface="Fredoka"/>
                <a:sym typeface="Fredoka"/>
              </a:defRPr>
            </a:lvl8pPr>
            <a:lvl9pPr lvl="8" algn="ctr">
              <a:lnSpc>
                <a:spcPct val="100000"/>
              </a:lnSpc>
              <a:spcBef>
                <a:spcPts val="0"/>
              </a:spcBef>
              <a:spcAft>
                <a:spcPts val="0"/>
              </a:spcAft>
              <a:buSzPts val="3600"/>
              <a:buFont typeface="Fredoka"/>
              <a:buNone/>
              <a:defRPr sz="4800">
                <a:latin typeface="Fredoka"/>
                <a:ea typeface="Fredoka"/>
                <a:cs typeface="Fredoka"/>
                <a:sym typeface="Fredoka"/>
              </a:defRPr>
            </a:lvl9pPr>
          </a:lstStyle>
          <a:p/>
        </p:txBody>
      </p:sp>
      <p:grpSp>
        <p:nvGrpSpPr>
          <p:cNvPr id="4206" name="Google Shape;4206;p38"/>
          <p:cNvGrpSpPr/>
          <p:nvPr/>
        </p:nvGrpSpPr>
        <p:grpSpPr>
          <a:xfrm>
            <a:off x="-813374" y="2897145"/>
            <a:ext cx="13255659" cy="5005725"/>
            <a:chOff x="-610031" y="2172857"/>
            <a:chExt cx="9941744" cy="3754294"/>
          </a:xfrm>
        </p:grpSpPr>
        <p:grpSp>
          <p:nvGrpSpPr>
            <p:cNvPr id="4207" name="Google Shape;4207;p38"/>
            <p:cNvGrpSpPr/>
            <p:nvPr/>
          </p:nvGrpSpPr>
          <p:grpSpPr>
            <a:xfrm rot="-5400000">
              <a:off x="-824486" y="2749482"/>
              <a:ext cx="2072016" cy="918766"/>
              <a:chOff x="5558750" y="1183008"/>
              <a:chExt cx="835659" cy="370515"/>
            </a:xfrm>
          </p:grpSpPr>
          <p:sp>
            <p:nvSpPr>
              <p:cNvPr id="4208" name="Google Shape;4208;p38"/>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09" name="Google Shape;4209;p38"/>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0" name="Google Shape;4210;p38"/>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1" name="Google Shape;4211;p38"/>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2" name="Google Shape;4212;p38"/>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3" name="Google Shape;4213;p38"/>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4" name="Google Shape;4214;p38"/>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5" name="Google Shape;4215;p38"/>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6" name="Google Shape;4216;p38"/>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7" name="Google Shape;4217;p38"/>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8" name="Google Shape;4218;p38"/>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19" name="Google Shape;4219;p38"/>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0" name="Google Shape;4220;p38"/>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1" name="Google Shape;4221;p38"/>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2" name="Google Shape;4222;p38"/>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3" name="Google Shape;4223;p38"/>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4" name="Google Shape;4224;p38"/>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5" name="Google Shape;4225;p38"/>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6" name="Google Shape;4226;p38"/>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7" name="Google Shape;4227;p38"/>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8" name="Google Shape;4228;p38"/>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29" name="Google Shape;4229;p38"/>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0" name="Google Shape;4230;p38"/>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1" name="Google Shape;4231;p38"/>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2" name="Google Shape;4232;p38"/>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4233" name="Google Shape;4233;p38"/>
            <p:cNvSpPr/>
            <p:nvPr/>
          </p:nvSpPr>
          <p:spPr>
            <a:xfrm flipH="1" rot="-5400000">
              <a:off x="1334585" y="3043616"/>
              <a:ext cx="1820251" cy="3946820"/>
            </a:xfrm>
            <a:custGeom>
              <a:rect b="b" l="l" r="r" t="t"/>
              <a:pathLst>
                <a:path extrusionOk="0" h="58877" w="32409">
                  <a:moveTo>
                    <a:pt x="10540" y="0"/>
                  </a:moveTo>
                  <a:cubicBezTo>
                    <a:pt x="7494" y="0"/>
                    <a:pt x="4307" y="517"/>
                    <a:pt x="2341" y="3042"/>
                  </a:cubicBezTo>
                  <a:cubicBezTo>
                    <a:pt x="1" y="6066"/>
                    <a:pt x="1354" y="8088"/>
                    <a:pt x="3073" y="10841"/>
                  </a:cubicBezTo>
                  <a:cubicBezTo>
                    <a:pt x="5142" y="14152"/>
                    <a:pt x="5301" y="16890"/>
                    <a:pt x="4187" y="20567"/>
                  </a:cubicBezTo>
                  <a:cubicBezTo>
                    <a:pt x="3296" y="23528"/>
                    <a:pt x="1736" y="26647"/>
                    <a:pt x="2723" y="29767"/>
                  </a:cubicBezTo>
                  <a:cubicBezTo>
                    <a:pt x="3566" y="32410"/>
                    <a:pt x="6002" y="34176"/>
                    <a:pt x="7418" y="36548"/>
                  </a:cubicBezTo>
                  <a:cubicBezTo>
                    <a:pt x="10538" y="41769"/>
                    <a:pt x="8166" y="48486"/>
                    <a:pt x="9344" y="54455"/>
                  </a:cubicBezTo>
                  <a:cubicBezTo>
                    <a:pt x="9599" y="55760"/>
                    <a:pt x="10076" y="57113"/>
                    <a:pt x="11111" y="57957"/>
                  </a:cubicBezTo>
                  <a:cubicBezTo>
                    <a:pt x="11875" y="58594"/>
                    <a:pt x="12866" y="58877"/>
                    <a:pt x="13865" y="58877"/>
                  </a:cubicBezTo>
                  <a:cubicBezTo>
                    <a:pt x="14365" y="58877"/>
                    <a:pt x="14868" y="58806"/>
                    <a:pt x="15345" y="58673"/>
                  </a:cubicBezTo>
                  <a:cubicBezTo>
                    <a:pt x="16778" y="58259"/>
                    <a:pt x="18019" y="57368"/>
                    <a:pt x="19149" y="56381"/>
                  </a:cubicBezTo>
                  <a:cubicBezTo>
                    <a:pt x="21457" y="54328"/>
                    <a:pt x="23352" y="51861"/>
                    <a:pt x="24752" y="49107"/>
                  </a:cubicBezTo>
                  <a:cubicBezTo>
                    <a:pt x="25898" y="46815"/>
                    <a:pt x="26710" y="44300"/>
                    <a:pt x="26678" y="41753"/>
                  </a:cubicBezTo>
                  <a:cubicBezTo>
                    <a:pt x="26631" y="37678"/>
                    <a:pt x="24466" y="33810"/>
                    <a:pt x="24752" y="29751"/>
                  </a:cubicBezTo>
                  <a:cubicBezTo>
                    <a:pt x="25023" y="26106"/>
                    <a:pt x="27188" y="22939"/>
                    <a:pt x="29002" y="19787"/>
                  </a:cubicBezTo>
                  <a:cubicBezTo>
                    <a:pt x="30833" y="16619"/>
                    <a:pt x="32409" y="12911"/>
                    <a:pt x="31374" y="9425"/>
                  </a:cubicBezTo>
                  <a:cubicBezTo>
                    <a:pt x="30642" y="6926"/>
                    <a:pt x="28652" y="4968"/>
                    <a:pt x="26440" y="3599"/>
                  </a:cubicBezTo>
                  <a:cubicBezTo>
                    <a:pt x="22269" y="1036"/>
                    <a:pt x="17208" y="304"/>
                    <a:pt x="12321" y="49"/>
                  </a:cubicBezTo>
                  <a:cubicBezTo>
                    <a:pt x="11740" y="21"/>
                    <a:pt x="11143" y="0"/>
                    <a:pt x="10540"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4234" name="Google Shape;4234;p38"/>
            <p:cNvGrpSpPr/>
            <p:nvPr/>
          </p:nvGrpSpPr>
          <p:grpSpPr>
            <a:xfrm>
              <a:off x="6501367" y="4108436"/>
              <a:ext cx="1816075" cy="1816195"/>
              <a:chOff x="1345541" y="2876909"/>
              <a:chExt cx="1348737" cy="1348826"/>
            </a:xfrm>
          </p:grpSpPr>
          <p:sp>
            <p:nvSpPr>
              <p:cNvPr id="4235" name="Google Shape;4235;p38"/>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6" name="Google Shape;4236;p38"/>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7" name="Google Shape;4237;p38"/>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8" name="Google Shape;4238;p38"/>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39" name="Google Shape;4239;p38"/>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0" name="Google Shape;4240;p38"/>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1" name="Google Shape;4241;p38"/>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2" name="Google Shape;4242;p38"/>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3" name="Google Shape;4243;p38"/>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4" name="Google Shape;4244;p38"/>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5" name="Google Shape;4245;p38"/>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6" name="Google Shape;4246;p38"/>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7" name="Google Shape;4247;p38"/>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8" name="Google Shape;4248;p38"/>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49" name="Google Shape;4249;p38"/>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0" name="Google Shape;4250;p38"/>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1" name="Google Shape;4251;p38"/>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2" name="Google Shape;4252;p38"/>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3" name="Google Shape;4253;p38"/>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4" name="Google Shape;4254;p38"/>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5" name="Google Shape;4255;p38"/>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6" name="Google Shape;4256;p38"/>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7" name="Google Shape;4257;p38"/>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8" name="Google Shape;4258;p38"/>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59" name="Google Shape;4259;p38"/>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0" name="Google Shape;4260;p38"/>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1" name="Google Shape;4261;p38"/>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2" name="Google Shape;4262;p38"/>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3" name="Google Shape;4263;p38"/>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4" name="Google Shape;4264;p38"/>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5" name="Google Shape;4265;p38"/>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6" name="Google Shape;4266;p38"/>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7" name="Google Shape;4267;p38"/>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8" name="Google Shape;4268;p38"/>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69" name="Google Shape;4269;p38"/>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0" name="Google Shape;4270;p38"/>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1" name="Google Shape;4271;p38"/>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2" name="Google Shape;4272;p38"/>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3" name="Google Shape;4273;p38"/>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4" name="Google Shape;4274;p38"/>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5" name="Google Shape;4275;p38"/>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6" name="Google Shape;4276;p38"/>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7" name="Google Shape;4277;p38"/>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8" name="Google Shape;4278;p38"/>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79" name="Google Shape;4279;p38"/>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0" name="Google Shape;4280;p38"/>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1" name="Google Shape;4281;p38"/>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2" name="Google Shape;4282;p38"/>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3" name="Google Shape;4283;p38"/>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4" name="Google Shape;4284;p38"/>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5" name="Google Shape;4285;p38"/>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6" name="Google Shape;4286;p38"/>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7" name="Google Shape;4287;p38"/>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8" name="Google Shape;4288;p38"/>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89" name="Google Shape;4289;p38"/>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0" name="Google Shape;4290;p38"/>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1" name="Google Shape;4291;p38"/>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2" name="Google Shape;4292;p38"/>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3" name="Google Shape;4293;p38"/>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4" name="Google Shape;4294;p38"/>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5" name="Google Shape;4295;p38"/>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6" name="Google Shape;4296;p38"/>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7" name="Google Shape;4297;p38"/>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8" name="Google Shape;4298;p38"/>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299" name="Google Shape;4299;p38"/>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0" name="Google Shape;4300;p38"/>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1" name="Google Shape;4301;p38"/>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2" name="Google Shape;4302;p38"/>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3" name="Google Shape;4303;p38"/>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4" name="Google Shape;4304;p38"/>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5" name="Google Shape;4305;p38"/>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6" name="Google Shape;4306;p38"/>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7" name="Google Shape;4307;p38"/>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8" name="Google Shape;4308;p38"/>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09" name="Google Shape;4309;p38"/>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0" name="Google Shape;4310;p38"/>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1" name="Google Shape;4311;p38"/>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2" name="Google Shape;4312;p38"/>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3" name="Google Shape;4313;p38"/>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4" name="Google Shape;4314;p38"/>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5" name="Google Shape;4315;p38"/>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6" name="Google Shape;4316;p38"/>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7" name="Google Shape;4317;p38"/>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8" name="Google Shape;4318;p38"/>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19" name="Google Shape;4319;p38"/>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0" name="Google Shape;4320;p38"/>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1" name="Google Shape;4321;p38"/>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2" name="Google Shape;4322;p38"/>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3" name="Google Shape;4323;p38"/>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4" name="Google Shape;4324;p38"/>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5" name="Google Shape;4325;p38"/>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6" name="Google Shape;4326;p38"/>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7" name="Google Shape;4327;p38"/>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8" name="Google Shape;4328;p38"/>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29" name="Google Shape;4329;p38"/>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0" name="Google Shape;4330;p38"/>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1" name="Google Shape;4331;p38"/>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2" name="Google Shape;4332;p38"/>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3" name="Google Shape;4333;p38"/>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4" name="Google Shape;4334;p38"/>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5" name="Google Shape;4335;p38"/>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6" name="Google Shape;4336;p38"/>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7" name="Google Shape;4337;p38"/>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8" name="Google Shape;4338;p38"/>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39" name="Google Shape;4339;p38"/>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0" name="Google Shape;4340;p38"/>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1" name="Google Shape;4341;p38"/>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2" name="Google Shape;4342;p38"/>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3" name="Google Shape;4343;p38"/>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4" name="Google Shape;4344;p38"/>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5" name="Google Shape;4345;p38"/>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6" name="Google Shape;4346;p38"/>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7" name="Google Shape;4347;p38"/>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8" name="Google Shape;4348;p38"/>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49" name="Google Shape;4349;p38"/>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0" name="Google Shape;4350;p38"/>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1" name="Google Shape;4351;p38"/>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2" name="Google Shape;4352;p38"/>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3" name="Google Shape;4353;p38"/>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4" name="Google Shape;4354;p38"/>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5" name="Google Shape;4355;p38"/>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6" name="Google Shape;4356;p38"/>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7" name="Google Shape;4357;p38"/>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8" name="Google Shape;4358;p38"/>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59" name="Google Shape;4359;p38"/>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0" name="Google Shape;4360;p38"/>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1" name="Google Shape;4361;p38"/>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2" name="Google Shape;4362;p38"/>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3" name="Google Shape;4363;p38"/>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4" name="Google Shape;4364;p38"/>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5" name="Google Shape;4365;p38"/>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6" name="Google Shape;4366;p38"/>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7" name="Google Shape;4367;p38"/>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8" name="Google Shape;4368;p38"/>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69" name="Google Shape;4369;p38"/>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0" name="Google Shape;4370;p38"/>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1" name="Google Shape;4371;p38"/>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2" name="Google Shape;4372;p38"/>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3" name="Google Shape;4373;p38"/>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4" name="Google Shape;4374;p38"/>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5" name="Google Shape;4375;p38"/>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6" name="Google Shape;4376;p38"/>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7" name="Google Shape;4377;p38"/>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8" name="Google Shape;4378;p38"/>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79" name="Google Shape;4379;p38"/>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0" name="Google Shape;4380;p38"/>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1" name="Google Shape;4381;p38"/>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2" name="Google Shape;4382;p38"/>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3" name="Google Shape;4383;p38"/>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4" name="Google Shape;4384;p38"/>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5" name="Google Shape;4385;p38"/>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6" name="Google Shape;4386;p38"/>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7" name="Google Shape;4387;p38"/>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8" name="Google Shape;4388;p38"/>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89" name="Google Shape;4389;p38"/>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0" name="Google Shape;4390;p38"/>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1" name="Google Shape;4391;p38"/>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2" name="Google Shape;4392;p38"/>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3" name="Google Shape;4393;p38"/>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4" name="Google Shape;4394;p38"/>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5" name="Google Shape;4395;p38"/>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6" name="Google Shape;4396;p38"/>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7" name="Google Shape;4397;p38"/>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8" name="Google Shape;4398;p38"/>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399" name="Google Shape;4399;p38"/>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0" name="Google Shape;4400;p38"/>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1" name="Google Shape;4401;p38"/>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2" name="Google Shape;4402;p38"/>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3" name="Google Shape;4403;p38"/>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4" name="Google Shape;4404;p38"/>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5" name="Google Shape;4405;p38"/>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6" name="Google Shape;4406;p38"/>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7" name="Google Shape;4407;p38"/>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8" name="Google Shape;4408;p38"/>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09" name="Google Shape;4409;p38"/>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0" name="Google Shape;4410;p38"/>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1" name="Google Shape;4411;p38"/>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2" name="Google Shape;4412;p38"/>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3" name="Google Shape;4413;p38"/>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4" name="Google Shape;4414;p38"/>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5" name="Google Shape;4415;p38"/>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6" name="Google Shape;4416;p38"/>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7" name="Google Shape;4417;p38"/>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8" name="Google Shape;4418;p38"/>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19" name="Google Shape;4419;p38"/>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0" name="Google Shape;4420;p38"/>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1" name="Google Shape;4421;p38"/>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2" name="Google Shape;4422;p38"/>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3" name="Google Shape;4423;p38"/>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4" name="Google Shape;4424;p38"/>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5" name="Google Shape;4425;p38"/>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6" name="Google Shape;4426;p38"/>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7" name="Google Shape;4427;p38"/>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8" name="Google Shape;4428;p38"/>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29" name="Google Shape;4429;p38"/>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0" name="Google Shape;4430;p38"/>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1" name="Google Shape;4431;p38"/>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2" name="Google Shape;4432;p38"/>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3" name="Google Shape;4433;p38"/>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4" name="Google Shape;4434;p38"/>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5" name="Google Shape;4435;p38"/>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6" name="Google Shape;4436;p38"/>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7" name="Google Shape;4437;p38"/>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8" name="Google Shape;4438;p38"/>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39" name="Google Shape;4439;p38"/>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0" name="Google Shape;4440;p38"/>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1" name="Google Shape;4441;p38"/>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2" name="Google Shape;4442;p38"/>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3" name="Google Shape;4443;p38"/>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4" name="Google Shape;4444;p38"/>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5" name="Google Shape;4445;p38"/>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6" name="Google Shape;4446;p38"/>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7" name="Google Shape;4447;p38"/>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8" name="Google Shape;4448;p38"/>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49" name="Google Shape;4449;p38"/>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0" name="Google Shape;4450;p38"/>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1" name="Google Shape;4451;p38"/>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2" name="Google Shape;4452;p38"/>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3" name="Google Shape;4453;p38"/>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4" name="Google Shape;4454;p38"/>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5" name="Google Shape;4455;p38"/>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6" name="Google Shape;4456;p38"/>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7" name="Google Shape;4457;p38"/>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8" name="Google Shape;4458;p38"/>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59" name="Google Shape;4459;p38"/>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0" name="Google Shape;4460;p38"/>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1" name="Google Shape;4461;p38"/>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2" name="Google Shape;4462;p38"/>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3" name="Google Shape;4463;p38"/>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4" name="Google Shape;4464;p38"/>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5" name="Google Shape;4465;p38"/>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6" name="Google Shape;4466;p38"/>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7" name="Google Shape;4467;p38"/>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8" name="Google Shape;4468;p38"/>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69" name="Google Shape;4469;p38"/>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0" name="Google Shape;4470;p38"/>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1" name="Google Shape;4471;p38"/>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2" name="Google Shape;4472;p38"/>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3" name="Google Shape;4473;p38"/>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4" name="Google Shape;4474;p38"/>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5" name="Google Shape;4475;p38"/>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6" name="Google Shape;4476;p38"/>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7" name="Google Shape;4477;p38"/>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8" name="Google Shape;4478;p38"/>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79" name="Google Shape;4479;p38"/>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0" name="Google Shape;4480;p38"/>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1" name="Google Shape;4481;p38"/>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2" name="Google Shape;4482;p38"/>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3" name="Google Shape;4483;p38"/>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4" name="Google Shape;4484;p38"/>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5" name="Google Shape;4485;p38"/>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6" name="Google Shape;4486;p38"/>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7" name="Google Shape;4487;p38"/>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8" name="Google Shape;4488;p38"/>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89" name="Google Shape;4489;p38"/>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0" name="Google Shape;4490;p38"/>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1" name="Google Shape;4491;p38"/>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2" name="Google Shape;4492;p38"/>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3" name="Google Shape;4493;p38"/>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4" name="Google Shape;4494;p38"/>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5" name="Google Shape;4495;p38"/>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6" name="Google Shape;4496;p38"/>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7" name="Google Shape;4497;p38"/>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8" name="Google Shape;4498;p38"/>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499" name="Google Shape;4499;p38"/>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0" name="Google Shape;4500;p38"/>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1" name="Google Shape;4501;p38"/>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2" name="Google Shape;4502;p38"/>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3" name="Google Shape;4503;p38"/>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4" name="Google Shape;4504;p38"/>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5" name="Google Shape;4505;p38"/>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6" name="Google Shape;4506;p38"/>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7" name="Google Shape;4507;p38"/>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8" name="Google Shape;4508;p38"/>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09" name="Google Shape;4509;p38"/>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0" name="Google Shape;4510;p38"/>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1" name="Google Shape;4511;p38"/>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2" name="Google Shape;4512;p38"/>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3" name="Google Shape;4513;p38"/>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4" name="Google Shape;4514;p38"/>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5" name="Google Shape;4515;p38"/>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6" name="Google Shape;4516;p38"/>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7" name="Google Shape;4517;p38"/>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8" name="Google Shape;4518;p38"/>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19" name="Google Shape;4519;p38"/>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0" name="Google Shape;4520;p38"/>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1" name="Google Shape;4521;p38"/>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2" name="Google Shape;4522;p38"/>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3" name="Google Shape;4523;p38"/>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4" name="Google Shape;4524;p38"/>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5" name="Google Shape;4525;p38"/>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6" name="Google Shape;4526;p38"/>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7" name="Google Shape;4527;p38"/>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8" name="Google Shape;4528;p38"/>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29" name="Google Shape;4529;p38"/>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0" name="Google Shape;4530;p38"/>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1" name="Google Shape;4531;p38"/>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2" name="Google Shape;4532;p38"/>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3" name="Google Shape;4533;p38"/>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4" name="Google Shape;4534;p38"/>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5" name="Google Shape;4535;p38"/>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6" name="Google Shape;4536;p38"/>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7" name="Google Shape;4537;p38"/>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8" name="Google Shape;4538;p38"/>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39" name="Google Shape;4539;p38"/>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0" name="Google Shape;4540;p38"/>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1" name="Google Shape;4541;p38"/>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2" name="Google Shape;4542;p38"/>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3" name="Google Shape;4543;p38"/>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4" name="Google Shape;4544;p38"/>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5" name="Google Shape;4545;p38"/>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6" name="Google Shape;4546;p38"/>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7" name="Google Shape;4547;p38"/>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8" name="Google Shape;4548;p38"/>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49" name="Google Shape;4549;p38"/>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0" name="Google Shape;4550;p38"/>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1" name="Google Shape;4551;p38"/>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2" name="Google Shape;4552;p38"/>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3" name="Google Shape;4553;p38"/>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4" name="Google Shape;4554;p38"/>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5" name="Google Shape;4555;p38"/>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6" name="Google Shape;4556;p38"/>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7" name="Google Shape;4557;p38"/>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8" name="Google Shape;4558;p38"/>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59" name="Google Shape;4559;p38"/>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0" name="Google Shape;4560;p38"/>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1" name="Google Shape;4561;p38"/>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2" name="Google Shape;4562;p38"/>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3" name="Google Shape;4563;p38"/>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4" name="Google Shape;4564;p38"/>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5" name="Google Shape;4565;p38"/>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6" name="Google Shape;4566;p38"/>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7" name="Google Shape;4567;p38"/>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8" name="Google Shape;4568;p38"/>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69" name="Google Shape;4569;p38"/>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0" name="Google Shape;4570;p38"/>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1" name="Google Shape;4571;p38"/>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2" name="Google Shape;4572;p38"/>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3" name="Google Shape;4573;p38"/>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4" name="Google Shape;4574;p38"/>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5" name="Google Shape;4575;p38"/>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6" name="Google Shape;4576;p38"/>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7" name="Google Shape;4577;p38"/>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8" name="Google Shape;4578;p38"/>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79" name="Google Shape;4579;p38"/>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0" name="Google Shape;4580;p38"/>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1" name="Google Shape;4581;p38"/>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2" name="Google Shape;4582;p38"/>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3" name="Google Shape;4583;p38"/>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4" name="Google Shape;4584;p38"/>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5" name="Google Shape;4585;p38"/>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6" name="Google Shape;4586;p38"/>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7" name="Google Shape;4587;p38"/>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8" name="Google Shape;4588;p38"/>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89" name="Google Shape;4589;p38"/>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0" name="Google Shape;4590;p38"/>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1" name="Google Shape;4591;p38"/>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2" name="Google Shape;4592;p38"/>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3" name="Google Shape;4593;p38"/>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4" name="Google Shape;4594;p38"/>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5" name="Google Shape;4595;p38"/>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6" name="Google Shape;4596;p38"/>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7" name="Google Shape;4597;p38"/>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8" name="Google Shape;4598;p38"/>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599" name="Google Shape;4599;p38"/>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0" name="Google Shape;4600;p38"/>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1" name="Google Shape;4601;p38"/>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2" name="Google Shape;4602;p38"/>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3" name="Google Shape;4603;p38"/>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4" name="Google Shape;4604;p38"/>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5" name="Google Shape;4605;p38"/>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6" name="Google Shape;4606;p38"/>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7" name="Google Shape;4607;p38"/>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8" name="Google Shape;4608;p38"/>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09" name="Google Shape;4609;p38"/>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0" name="Google Shape;4610;p38"/>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4611" name="Google Shape;4611;p38"/>
            <p:cNvSpPr/>
            <p:nvPr/>
          </p:nvSpPr>
          <p:spPr>
            <a:xfrm flipH="1">
              <a:off x="-610031" y="2801825"/>
              <a:ext cx="2439182" cy="2920100"/>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2" name="Google Shape;4612;p38"/>
            <p:cNvSpPr/>
            <p:nvPr/>
          </p:nvSpPr>
          <p:spPr>
            <a:xfrm>
              <a:off x="7511525" y="2801819"/>
              <a:ext cx="1820188" cy="2586504"/>
            </a:xfrm>
            <a:custGeom>
              <a:rect b="b" l="l" r="r" t="t"/>
              <a:pathLst>
                <a:path extrusionOk="0" h="98986" w="69400">
                  <a:moveTo>
                    <a:pt x="65241" y="0"/>
                  </a:moveTo>
                  <a:cubicBezTo>
                    <a:pt x="62600" y="0"/>
                    <a:pt x="60246" y="2638"/>
                    <a:pt x="59580" y="5035"/>
                  </a:cubicBezTo>
                  <a:cubicBezTo>
                    <a:pt x="59237" y="6185"/>
                    <a:pt x="59335" y="7361"/>
                    <a:pt x="59531" y="8536"/>
                  </a:cubicBezTo>
                  <a:cubicBezTo>
                    <a:pt x="59825" y="10520"/>
                    <a:pt x="60339" y="12577"/>
                    <a:pt x="59335" y="14462"/>
                  </a:cubicBezTo>
                  <a:cubicBezTo>
                    <a:pt x="58111" y="16764"/>
                    <a:pt x="55270" y="17597"/>
                    <a:pt x="52772" y="18356"/>
                  </a:cubicBezTo>
                  <a:cubicBezTo>
                    <a:pt x="46209" y="20339"/>
                    <a:pt x="38471" y="24429"/>
                    <a:pt x="38079" y="32216"/>
                  </a:cubicBezTo>
                  <a:cubicBezTo>
                    <a:pt x="37810" y="37432"/>
                    <a:pt x="41385" y="41913"/>
                    <a:pt x="43222" y="46762"/>
                  </a:cubicBezTo>
                  <a:cubicBezTo>
                    <a:pt x="45132" y="51904"/>
                    <a:pt x="44569" y="58688"/>
                    <a:pt x="39916" y="61577"/>
                  </a:cubicBezTo>
                  <a:cubicBezTo>
                    <a:pt x="33476" y="65544"/>
                    <a:pt x="20350" y="60573"/>
                    <a:pt x="21134" y="72352"/>
                  </a:cubicBezTo>
                  <a:cubicBezTo>
                    <a:pt x="21281" y="74605"/>
                    <a:pt x="21623" y="77029"/>
                    <a:pt x="20522" y="79012"/>
                  </a:cubicBezTo>
                  <a:cubicBezTo>
                    <a:pt x="19052" y="81559"/>
                    <a:pt x="15746" y="82318"/>
                    <a:pt x="12808" y="82441"/>
                  </a:cubicBezTo>
                  <a:cubicBezTo>
                    <a:pt x="9869" y="82563"/>
                    <a:pt x="6710" y="82392"/>
                    <a:pt x="4237" y="83959"/>
                  </a:cubicBezTo>
                  <a:cubicBezTo>
                    <a:pt x="2156" y="85281"/>
                    <a:pt x="907" y="87632"/>
                    <a:pt x="466" y="90081"/>
                  </a:cubicBezTo>
                  <a:cubicBezTo>
                    <a:pt x="1" y="92505"/>
                    <a:pt x="221" y="94979"/>
                    <a:pt x="539" y="97427"/>
                  </a:cubicBezTo>
                  <a:cubicBezTo>
                    <a:pt x="6835" y="97200"/>
                    <a:pt x="13135" y="97087"/>
                    <a:pt x="19435" y="97087"/>
                  </a:cubicBezTo>
                  <a:cubicBezTo>
                    <a:pt x="34211" y="97087"/>
                    <a:pt x="48988" y="97710"/>
                    <a:pt x="63718" y="98946"/>
                  </a:cubicBezTo>
                  <a:cubicBezTo>
                    <a:pt x="63953" y="98969"/>
                    <a:pt x="64199" y="98986"/>
                    <a:pt x="64444" y="98986"/>
                  </a:cubicBezTo>
                  <a:cubicBezTo>
                    <a:pt x="65224" y="98986"/>
                    <a:pt x="66002" y="98820"/>
                    <a:pt x="66412" y="98186"/>
                  </a:cubicBezTo>
                  <a:cubicBezTo>
                    <a:pt x="66632" y="97770"/>
                    <a:pt x="66730" y="97280"/>
                    <a:pt x="66706" y="96791"/>
                  </a:cubicBezTo>
                  <a:cubicBezTo>
                    <a:pt x="67612" y="66940"/>
                    <a:pt x="68493" y="37089"/>
                    <a:pt x="69351" y="7238"/>
                  </a:cubicBezTo>
                  <a:cubicBezTo>
                    <a:pt x="69399" y="4741"/>
                    <a:pt x="69130" y="749"/>
                    <a:pt x="66069" y="88"/>
                  </a:cubicBezTo>
                  <a:cubicBezTo>
                    <a:pt x="65791" y="28"/>
                    <a:pt x="65515" y="0"/>
                    <a:pt x="65241" y="0"/>
                  </a:cubicBezTo>
                  <a:close/>
                </a:path>
              </a:pathLst>
            </a:custGeom>
            <a:solidFill>
              <a:schemeClr val="lt2"/>
            </a:solidFill>
            <a:ln>
              <a:noFill/>
            </a:ln>
            <a:effectLst>
              <a:outerShdw blurRad="528638" rotWithShape="0" algn="bl" dir="4800000" dist="8572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4613" name="Shape 4613"/>
        <p:cNvGrpSpPr/>
        <p:nvPr/>
      </p:nvGrpSpPr>
      <p:grpSpPr>
        <a:xfrm>
          <a:off x="0" y="0"/>
          <a:ext cx="0" cy="0"/>
          <a:chOff x="0" y="0"/>
          <a:chExt cx="0" cy="0"/>
        </a:xfrm>
      </p:grpSpPr>
      <p:grpSp>
        <p:nvGrpSpPr>
          <p:cNvPr id="4614" name="Google Shape;4614;p39"/>
          <p:cNvGrpSpPr/>
          <p:nvPr/>
        </p:nvGrpSpPr>
        <p:grpSpPr>
          <a:xfrm>
            <a:off x="-1251399" y="-416886"/>
            <a:ext cx="13952010" cy="8356888"/>
            <a:chOff x="-938550" y="-312665"/>
            <a:chExt cx="10464008" cy="6267665"/>
          </a:xfrm>
        </p:grpSpPr>
        <p:grpSp>
          <p:nvGrpSpPr>
            <p:cNvPr id="4615" name="Google Shape;4615;p39"/>
            <p:cNvGrpSpPr/>
            <p:nvPr/>
          </p:nvGrpSpPr>
          <p:grpSpPr>
            <a:xfrm rot="-5400000">
              <a:off x="-474201" y="3913786"/>
              <a:ext cx="1703908" cy="755516"/>
              <a:chOff x="5558750" y="1183008"/>
              <a:chExt cx="835659" cy="370515"/>
            </a:xfrm>
          </p:grpSpPr>
          <p:sp>
            <p:nvSpPr>
              <p:cNvPr id="4616" name="Google Shape;4616;p39"/>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7" name="Google Shape;4617;p39"/>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8" name="Google Shape;4618;p39"/>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19" name="Google Shape;4619;p39"/>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0" name="Google Shape;4620;p39"/>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1" name="Google Shape;4621;p39"/>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2" name="Google Shape;4622;p39"/>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3" name="Google Shape;4623;p39"/>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4" name="Google Shape;4624;p39"/>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5" name="Google Shape;4625;p39"/>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6" name="Google Shape;4626;p39"/>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7" name="Google Shape;4627;p39"/>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8" name="Google Shape;4628;p39"/>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29" name="Google Shape;4629;p39"/>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0" name="Google Shape;4630;p39"/>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1" name="Google Shape;4631;p39"/>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2" name="Google Shape;4632;p39"/>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3" name="Google Shape;4633;p39"/>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4" name="Google Shape;4634;p39"/>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5" name="Google Shape;4635;p39"/>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6" name="Google Shape;4636;p39"/>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7" name="Google Shape;4637;p39"/>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8" name="Google Shape;4638;p39"/>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39" name="Google Shape;4639;p39"/>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40" name="Google Shape;4640;p39"/>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4641" name="Google Shape;4641;p39"/>
            <p:cNvGrpSpPr/>
            <p:nvPr/>
          </p:nvGrpSpPr>
          <p:grpSpPr>
            <a:xfrm flipH="1" rot="10800000">
              <a:off x="7470199" y="3049235"/>
              <a:ext cx="2055258" cy="2905766"/>
              <a:chOff x="7393999" y="-558389"/>
              <a:chExt cx="2055258" cy="2905766"/>
            </a:xfrm>
          </p:grpSpPr>
          <p:sp>
            <p:nvSpPr>
              <p:cNvPr id="4642" name="Google Shape;4642;p39"/>
              <p:cNvSpPr/>
              <p:nvPr/>
            </p:nvSpPr>
            <p:spPr>
              <a:xfrm flipH="1" rot="10800000">
                <a:off x="7393999" y="-113105"/>
                <a:ext cx="2055258" cy="2460481"/>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43" name="Google Shape;4643;p39"/>
              <p:cNvSpPr/>
              <p:nvPr/>
            </p:nvSpPr>
            <p:spPr>
              <a:xfrm flipH="1" rot="5400000">
                <a:off x="7678461" y="324061"/>
                <a:ext cx="2492589" cy="727688"/>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lt2"/>
              </a:solidFill>
              <a:ln>
                <a:noFill/>
              </a:ln>
              <a:effectLst>
                <a:outerShdw blurRad="542925" rotWithShape="0" algn="bl" dir="4980000" dist="76200">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4644" name="Google Shape;4644;p39"/>
            <p:cNvGrpSpPr/>
            <p:nvPr/>
          </p:nvGrpSpPr>
          <p:grpSpPr>
            <a:xfrm>
              <a:off x="-938550" y="-312665"/>
              <a:ext cx="10464008" cy="5334151"/>
              <a:chOff x="-938550" y="-312665"/>
              <a:chExt cx="10464008" cy="5334151"/>
            </a:xfrm>
          </p:grpSpPr>
          <p:sp>
            <p:nvSpPr>
              <p:cNvPr id="4645" name="Google Shape;4645;p39"/>
              <p:cNvSpPr/>
              <p:nvPr/>
            </p:nvSpPr>
            <p:spPr>
              <a:xfrm>
                <a:off x="-938550" y="872372"/>
                <a:ext cx="1582338" cy="3314163"/>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46" name="Google Shape;4646;p39"/>
              <p:cNvSpPr/>
              <p:nvPr/>
            </p:nvSpPr>
            <p:spPr>
              <a:xfrm>
                <a:off x="6883927" y="-312665"/>
                <a:ext cx="2641531" cy="2704366"/>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47" name="Google Shape;4647;p39"/>
              <p:cNvSpPr/>
              <p:nvPr/>
            </p:nvSpPr>
            <p:spPr>
              <a:xfrm rot="-5400000">
                <a:off x="3015606" y="2965497"/>
                <a:ext cx="1459863" cy="2652114"/>
              </a:xfrm>
              <a:custGeom>
                <a:rect b="b" l="l" r="r" t="t"/>
                <a:pathLst>
                  <a:path extrusionOk="0" h="58877" w="32409">
                    <a:moveTo>
                      <a:pt x="10540" y="0"/>
                    </a:moveTo>
                    <a:cubicBezTo>
                      <a:pt x="7494" y="0"/>
                      <a:pt x="4307" y="517"/>
                      <a:pt x="2341" y="3042"/>
                    </a:cubicBezTo>
                    <a:cubicBezTo>
                      <a:pt x="1" y="6066"/>
                      <a:pt x="1354" y="8088"/>
                      <a:pt x="3073" y="10841"/>
                    </a:cubicBezTo>
                    <a:cubicBezTo>
                      <a:pt x="5142" y="14152"/>
                      <a:pt x="5301" y="16890"/>
                      <a:pt x="4187" y="20567"/>
                    </a:cubicBezTo>
                    <a:cubicBezTo>
                      <a:pt x="3296" y="23528"/>
                      <a:pt x="1736" y="26647"/>
                      <a:pt x="2723" y="29767"/>
                    </a:cubicBezTo>
                    <a:cubicBezTo>
                      <a:pt x="3566" y="32410"/>
                      <a:pt x="6002" y="34176"/>
                      <a:pt x="7418" y="36548"/>
                    </a:cubicBezTo>
                    <a:cubicBezTo>
                      <a:pt x="10538" y="41769"/>
                      <a:pt x="8166" y="48486"/>
                      <a:pt x="9344" y="54455"/>
                    </a:cubicBezTo>
                    <a:cubicBezTo>
                      <a:pt x="9599" y="55760"/>
                      <a:pt x="10076" y="57113"/>
                      <a:pt x="11111" y="57957"/>
                    </a:cubicBezTo>
                    <a:cubicBezTo>
                      <a:pt x="11875" y="58594"/>
                      <a:pt x="12866" y="58877"/>
                      <a:pt x="13865" y="58877"/>
                    </a:cubicBezTo>
                    <a:cubicBezTo>
                      <a:pt x="14365" y="58877"/>
                      <a:pt x="14868" y="58806"/>
                      <a:pt x="15345" y="58673"/>
                    </a:cubicBezTo>
                    <a:cubicBezTo>
                      <a:pt x="16778" y="58259"/>
                      <a:pt x="18019" y="57368"/>
                      <a:pt x="19149" y="56381"/>
                    </a:cubicBezTo>
                    <a:cubicBezTo>
                      <a:pt x="21457" y="54328"/>
                      <a:pt x="23352" y="51861"/>
                      <a:pt x="24752" y="49107"/>
                    </a:cubicBezTo>
                    <a:cubicBezTo>
                      <a:pt x="25898" y="46815"/>
                      <a:pt x="26710" y="44300"/>
                      <a:pt x="26678" y="41753"/>
                    </a:cubicBezTo>
                    <a:cubicBezTo>
                      <a:pt x="26631" y="37678"/>
                      <a:pt x="24466" y="33810"/>
                      <a:pt x="24752" y="29751"/>
                    </a:cubicBezTo>
                    <a:cubicBezTo>
                      <a:pt x="25023" y="26106"/>
                      <a:pt x="27188" y="22939"/>
                      <a:pt x="29002" y="19787"/>
                    </a:cubicBezTo>
                    <a:cubicBezTo>
                      <a:pt x="30833" y="16619"/>
                      <a:pt x="32409" y="12911"/>
                      <a:pt x="31374" y="9425"/>
                    </a:cubicBezTo>
                    <a:cubicBezTo>
                      <a:pt x="30642" y="6926"/>
                      <a:pt x="28652" y="4968"/>
                      <a:pt x="26440" y="3599"/>
                    </a:cubicBezTo>
                    <a:cubicBezTo>
                      <a:pt x="22269" y="1036"/>
                      <a:pt x="17208" y="304"/>
                      <a:pt x="12321" y="49"/>
                    </a:cubicBezTo>
                    <a:cubicBezTo>
                      <a:pt x="11740" y="21"/>
                      <a:pt x="11143" y="0"/>
                      <a:pt x="10540"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
        <p:nvSpPr>
          <p:cNvPr id="4648" name="Google Shape;4648;p39"/>
          <p:cNvSpPr txBox="1"/>
          <p:nvPr>
            <p:ph type="title"/>
          </p:nvPr>
        </p:nvSpPr>
        <p:spPr>
          <a:xfrm>
            <a:off x="1778600" y="3492760"/>
            <a:ext cx="3522000" cy="994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5"/>
              </a:buClr>
              <a:buSzPts val="5000"/>
              <a:buNone/>
              <a:defRPr sz="7333"/>
            </a:lvl1pPr>
            <a:lvl2pPr lvl="1" algn="ctr">
              <a:lnSpc>
                <a:spcPct val="100000"/>
              </a:lnSpc>
              <a:spcBef>
                <a:spcPts val="0"/>
              </a:spcBef>
              <a:spcAft>
                <a:spcPts val="0"/>
              </a:spcAft>
              <a:buSzPts val="5000"/>
              <a:buNone/>
              <a:defRPr sz="6667"/>
            </a:lvl2pPr>
            <a:lvl3pPr lvl="2" algn="ctr">
              <a:lnSpc>
                <a:spcPct val="100000"/>
              </a:lnSpc>
              <a:spcBef>
                <a:spcPts val="0"/>
              </a:spcBef>
              <a:spcAft>
                <a:spcPts val="0"/>
              </a:spcAft>
              <a:buSzPts val="5000"/>
              <a:buNone/>
              <a:defRPr sz="6667"/>
            </a:lvl3pPr>
            <a:lvl4pPr lvl="3" algn="ctr">
              <a:lnSpc>
                <a:spcPct val="100000"/>
              </a:lnSpc>
              <a:spcBef>
                <a:spcPts val="0"/>
              </a:spcBef>
              <a:spcAft>
                <a:spcPts val="0"/>
              </a:spcAft>
              <a:buSzPts val="5000"/>
              <a:buNone/>
              <a:defRPr sz="6667"/>
            </a:lvl4pPr>
            <a:lvl5pPr lvl="4" algn="ctr">
              <a:lnSpc>
                <a:spcPct val="100000"/>
              </a:lnSpc>
              <a:spcBef>
                <a:spcPts val="0"/>
              </a:spcBef>
              <a:spcAft>
                <a:spcPts val="0"/>
              </a:spcAft>
              <a:buSzPts val="5000"/>
              <a:buNone/>
              <a:defRPr sz="6667"/>
            </a:lvl5pPr>
            <a:lvl6pPr lvl="5" algn="ctr">
              <a:lnSpc>
                <a:spcPct val="100000"/>
              </a:lnSpc>
              <a:spcBef>
                <a:spcPts val="0"/>
              </a:spcBef>
              <a:spcAft>
                <a:spcPts val="0"/>
              </a:spcAft>
              <a:buSzPts val="5000"/>
              <a:buNone/>
              <a:defRPr sz="6667"/>
            </a:lvl6pPr>
            <a:lvl7pPr lvl="6" algn="ctr">
              <a:lnSpc>
                <a:spcPct val="100000"/>
              </a:lnSpc>
              <a:spcBef>
                <a:spcPts val="0"/>
              </a:spcBef>
              <a:spcAft>
                <a:spcPts val="0"/>
              </a:spcAft>
              <a:buSzPts val="5000"/>
              <a:buNone/>
              <a:defRPr sz="6667"/>
            </a:lvl7pPr>
            <a:lvl8pPr lvl="7" algn="ctr">
              <a:lnSpc>
                <a:spcPct val="100000"/>
              </a:lnSpc>
              <a:spcBef>
                <a:spcPts val="0"/>
              </a:spcBef>
              <a:spcAft>
                <a:spcPts val="0"/>
              </a:spcAft>
              <a:buSzPts val="5000"/>
              <a:buNone/>
              <a:defRPr sz="6667"/>
            </a:lvl8pPr>
            <a:lvl9pPr lvl="8" algn="ctr">
              <a:lnSpc>
                <a:spcPct val="100000"/>
              </a:lnSpc>
              <a:spcBef>
                <a:spcPts val="0"/>
              </a:spcBef>
              <a:spcAft>
                <a:spcPts val="0"/>
              </a:spcAft>
              <a:buSzPts val="5000"/>
              <a:buNone/>
              <a:defRPr sz="6667"/>
            </a:lvl9pPr>
          </a:lstStyle>
          <a:p/>
        </p:txBody>
      </p:sp>
      <p:sp>
        <p:nvSpPr>
          <p:cNvPr id="4649" name="Google Shape;4649;p39"/>
          <p:cNvSpPr txBox="1"/>
          <p:nvPr>
            <p:ph idx="2" type="title"/>
          </p:nvPr>
        </p:nvSpPr>
        <p:spPr>
          <a:xfrm>
            <a:off x="6907500" y="3492776"/>
            <a:ext cx="3522000" cy="994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accent4"/>
              </a:buClr>
              <a:buSzPts val="5000"/>
              <a:buNone/>
              <a:defRPr sz="6667"/>
            </a:lvl1pPr>
            <a:lvl2pPr lvl="1" algn="ctr">
              <a:lnSpc>
                <a:spcPct val="100000"/>
              </a:lnSpc>
              <a:spcBef>
                <a:spcPts val="0"/>
              </a:spcBef>
              <a:spcAft>
                <a:spcPts val="0"/>
              </a:spcAft>
              <a:buClr>
                <a:schemeClr val="accent4"/>
              </a:buClr>
              <a:buSzPts val="5000"/>
              <a:buNone/>
              <a:defRPr sz="6667">
                <a:solidFill>
                  <a:schemeClr val="accent4"/>
                </a:solidFill>
              </a:defRPr>
            </a:lvl2pPr>
            <a:lvl3pPr lvl="2" algn="ctr">
              <a:lnSpc>
                <a:spcPct val="100000"/>
              </a:lnSpc>
              <a:spcBef>
                <a:spcPts val="0"/>
              </a:spcBef>
              <a:spcAft>
                <a:spcPts val="0"/>
              </a:spcAft>
              <a:buClr>
                <a:schemeClr val="accent4"/>
              </a:buClr>
              <a:buSzPts val="5000"/>
              <a:buNone/>
              <a:defRPr sz="6667">
                <a:solidFill>
                  <a:schemeClr val="accent4"/>
                </a:solidFill>
              </a:defRPr>
            </a:lvl3pPr>
            <a:lvl4pPr lvl="3" algn="ctr">
              <a:lnSpc>
                <a:spcPct val="100000"/>
              </a:lnSpc>
              <a:spcBef>
                <a:spcPts val="0"/>
              </a:spcBef>
              <a:spcAft>
                <a:spcPts val="0"/>
              </a:spcAft>
              <a:buClr>
                <a:schemeClr val="accent4"/>
              </a:buClr>
              <a:buSzPts val="5000"/>
              <a:buNone/>
              <a:defRPr sz="6667">
                <a:solidFill>
                  <a:schemeClr val="accent4"/>
                </a:solidFill>
              </a:defRPr>
            </a:lvl4pPr>
            <a:lvl5pPr lvl="4" algn="ctr">
              <a:lnSpc>
                <a:spcPct val="100000"/>
              </a:lnSpc>
              <a:spcBef>
                <a:spcPts val="0"/>
              </a:spcBef>
              <a:spcAft>
                <a:spcPts val="0"/>
              </a:spcAft>
              <a:buClr>
                <a:schemeClr val="accent4"/>
              </a:buClr>
              <a:buSzPts val="5000"/>
              <a:buNone/>
              <a:defRPr sz="6667">
                <a:solidFill>
                  <a:schemeClr val="accent4"/>
                </a:solidFill>
              </a:defRPr>
            </a:lvl5pPr>
            <a:lvl6pPr lvl="5" algn="ctr">
              <a:lnSpc>
                <a:spcPct val="100000"/>
              </a:lnSpc>
              <a:spcBef>
                <a:spcPts val="0"/>
              </a:spcBef>
              <a:spcAft>
                <a:spcPts val="0"/>
              </a:spcAft>
              <a:buClr>
                <a:schemeClr val="accent4"/>
              </a:buClr>
              <a:buSzPts val="5000"/>
              <a:buNone/>
              <a:defRPr sz="6667">
                <a:solidFill>
                  <a:schemeClr val="accent4"/>
                </a:solidFill>
              </a:defRPr>
            </a:lvl6pPr>
            <a:lvl7pPr lvl="6" algn="ctr">
              <a:lnSpc>
                <a:spcPct val="100000"/>
              </a:lnSpc>
              <a:spcBef>
                <a:spcPts val="0"/>
              </a:spcBef>
              <a:spcAft>
                <a:spcPts val="0"/>
              </a:spcAft>
              <a:buClr>
                <a:schemeClr val="accent4"/>
              </a:buClr>
              <a:buSzPts val="5000"/>
              <a:buNone/>
              <a:defRPr sz="6667">
                <a:solidFill>
                  <a:schemeClr val="accent4"/>
                </a:solidFill>
              </a:defRPr>
            </a:lvl7pPr>
            <a:lvl8pPr lvl="7" algn="ctr">
              <a:lnSpc>
                <a:spcPct val="100000"/>
              </a:lnSpc>
              <a:spcBef>
                <a:spcPts val="0"/>
              </a:spcBef>
              <a:spcAft>
                <a:spcPts val="0"/>
              </a:spcAft>
              <a:buClr>
                <a:schemeClr val="accent4"/>
              </a:buClr>
              <a:buSzPts val="5000"/>
              <a:buNone/>
              <a:defRPr sz="6667">
                <a:solidFill>
                  <a:schemeClr val="accent4"/>
                </a:solidFill>
              </a:defRPr>
            </a:lvl8pPr>
            <a:lvl9pPr lvl="8" algn="ctr">
              <a:lnSpc>
                <a:spcPct val="100000"/>
              </a:lnSpc>
              <a:spcBef>
                <a:spcPts val="0"/>
              </a:spcBef>
              <a:spcAft>
                <a:spcPts val="0"/>
              </a:spcAft>
              <a:buClr>
                <a:schemeClr val="accent4"/>
              </a:buClr>
              <a:buSzPts val="5000"/>
              <a:buNone/>
              <a:defRPr sz="6667">
                <a:solidFill>
                  <a:schemeClr val="accent4"/>
                </a:solidFill>
              </a:defRPr>
            </a:lvl9pPr>
          </a:lstStyle>
          <a:p/>
        </p:txBody>
      </p:sp>
      <p:sp>
        <p:nvSpPr>
          <p:cNvPr id="4650" name="Google Shape;4650;p39"/>
          <p:cNvSpPr txBox="1"/>
          <p:nvPr>
            <p:ph idx="3"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
        <p:nvSpPr>
          <p:cNvPr id="4651" name="Google Shape;4651;p39"/>
          <p:cNvSpPr txBox="1"/>
          <p:nvPr>
            <p:ph idx="1" type="subTitle"/>
          </p:nvPr>
        </p:nvSpPr>
        <p:spPr>
          <a:xfrm>
            <a:off x="1778600" y="2779952"/>
            <a:ext cx="35220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ctr">
              <a:lnSpc>
                <a:spcPct val="100000"/>
              </a:lnSpc>
              <a:spcBef>
                <a:spcPts val="0"/>
              </a:spcBef>
              <a:spcAft>
                <a:spcPts val="0"/>
              </a:spcAft>
              <a:buSzPts val="1600"/>
              <a:buNone/>
              <a:defRPr b="1" sz="2933"/>
            </a:lvl2pPr>
            <a:lvl3pPr lvl="2" algn="ctr">
              <a:lnSpc>
                <a:spcPct val="100000"/>
              </a:lnSpc>
              <a:spcBef>
                <a:spcPts val="0"/>
              </a:spcBef>
              <a:spcAft>
                <a:spcPts val="0"/>
              </a:spcAft>
              <a:buSzPts val="1600"/>
              <a:buNone/>
              <a:defRPr b="1" sz="2933"/>
            </a:lvl3pPr>
            <a:lvl4pPr lvl="3" algn="ctr">
              <a:lnSpc>
                <a:spcPct val="100000"/>
              </a:lnSpc>
              <a:spcBef>
                <a:spcPts val="0"/>
              </a:spcBef>
              <a:spcAft>
                <a:spcPts val="0"/>
              </a:spcAft>
              <a:buSzPts val="1600"/>
              <a:buNone/>
              <a:defRPr b="1" sz="2933"/>
            </a:lvl4pPr>
            <a:lvl5pPr lvl="4" algn="ctr">
              <a:lnSpc>
                <a:spcPct val="100000"/>
              </a:lnSpc>
              <a:spcBef>
                <a:spcPts val="0"/>
              </a:spcBef>
              <a:spcAft>
                <a:spcPts val="0"/>
              </a:spcAft>
              <a:buSzPts val="1600"/>
              <a:buNone/>
              <a:defRPr b="1" sz="2933"/>
            </a:lvl5pPr>
            <a:lvl6pPr lvl="5" algn="ctr">
              <a:lnSpc>
                <a:spcPct val="100000"/>
              </a:lnSpc>
              <a:spcBef>
                <a:spcPts val="0"/>
              </a:spcBef>
              <a:spcAft>
                <a:spcPts val="0"/>
              </a:spcAft>
              <a:buSzPts val="1600"/>
              <a:buNone/>
              <a:defRPr b="1" sz="2933"/>
            </a:lvl6pPr>
            <a:lvl7pPr lvl="6" algn="ctr">
              <a:lnSpc>
                <a:spcPct val="100000"/>
              </a:lnSpc>
              <a:spcBef>
                <a:spcPts val="0"/>
              </a:spcBef>
              <a:spcAft>
                <a:spcPts val="0"/>
              </a:spcAft>
              <a:buSzPts val="1600"/>
              <a:buNone/>
              <a:defRPr b="1" sz="2933"/>
            </a:lvl7pPr>
            <a:lvl8pPr lvl="7" algn="ctr">
              <a:lnSpc>
                <a:spcPct val="100000"/>
              </a:lnSpc>
              <a:spcBef>
                <a:spcPts val="0"/>
              </a:spcBef>
              <a:spcAft>
                <a:spcPts val="0"/>
              </a:spcAft>
              <a:buSzPts val="1600"/>
              <a:buNone/>
              <a:defRPr b="1" sz="2933"/>
            </a:lvl8pPr>
            <a:lvl9pPr lvl="8" algn="ctr">
              <a:lnSpc>
                <a:spcPct val="100000"/>
              </a:lnSpc>
              <a:spcBef>
                <a:spcPts val="0"/>
              </a:spcBef>
              <a:spcAft>
                <a:spcPts val="0"/>
              </a:spcAft>
              <a:buSzPts val="1600"/>
              <a:buNone/>
              <a:defRPr b="1" sz="2933"/>
            </a:lvl9pPr>
          </a:lstStyle>
          <a:p/>
        </p:txBody>
      </p:sp>
      <p:sp>
        <p:nvSpPr>
          <p:cNvPr id="4652" name="Google Shape;4652;p39"/>
          <p:cNvSpPr txBox="1"/>
          <p:nvPr>
            <p:ph idx="4" type="subTitle"/>
          </p:nvPr>
        </p:nvSpPr>
        <p:spPr>
          <a:xfrm>
            <a:off x="6907500" y="2779952"/>
            <a:ext cx="3522000" cy="495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600"/>
              <a:buNone/>
              <a:defRPr b="1" sz="2933"/>
            </a:lvl1pPr>
            <a:lvl2pPr lvl="1" algn="ctr">
              <a:lnSpc>
                <a:spcPct val="100000"/>
              </a:lnSpc>
              <a:spcBef>
                <a:spcPts val="0"/>
              </a:spcBef>
              <a:spcAft>
                <a:spcPts val="0"/>
              </a:spcAft>
              <a:buSzPts val="1600"/>
              <a:buNone/>
              <a:defRPr b="1" sz="2933"/>
            </a:lvl2pPr>
            <a:lvl3pPr lvl="2" algn="ctr">
              <a:lnSpc>
                <a:spcPct val="100000"/>
              </a:lnSpc>
              <a:spcBef>
                <a:spcPts val="0"/>
              </a:spcBef>
              <a:spcAft>
                <a:spcPts val="0"/>
              </a:spcAft>
              <a:buSzPts val="1600"/>
              <a:buNone/>
              <a:defRPr b="1" sz="2933"/>
            </a:lvl3pPr>
            <a:lvl4pPr lvl="3" algn="ctr">
              <a:lnSpc>
                <a:spcPct val="100000"/>
              </a:lnSpc>
              <a:spcBef>
                <a:spcPts val="0"/>
              </a:spcBef>
              <a:spcAft>
                <a:spcPts val="0"/>
              </a:spcAft>
              <a:buSzPts val="1600"/>
              <a:buNone/>
              <a:defRPr b="1" sz="2933"/>
            </a:lvl4pPr>
            <a:lvl5pPr lvl="4" algn="ctr">
              <a:lnSpc>
                <a:spcPct val="100000"/>
              </a:lnSpc>
              <a:spcBef>
                <a:spcPts val="0"/>
              </a:spcBef>
              <a:spcAft>
                <a:spcPts val="0"/>
              </a:spcAft>
              <a:buSzPts val="1600"/>
              <a:buNone/>
              <a:defRPr b="1" sz="2933"/>
            </a:lvl5pPr>
            <a:lvl6pPr lvl="5" algn="ctr">
              <a:lnSpc>
                <a:spcPct val="100000"/>
              </a:lnSpc>
              <a:spcBef>
                <a:spcPts val="0"/>
              </a:spcBef>
              <a:spcAft>
                <a:spcPts val="0"/>
              </a:spcAft>
              <a:buSzPts val="1600"/>
              <a:buNone/>
              <a:defRPr b="1" sz="2933"/>
            </a:lvl6pPr>
            <a:lvl7pPr lvl="6" algn="ctr">
              <a:lnSpc>
                <a:spcPct val="100000"/>
              </a:lnSpc>
              <a:spcBef>
                <a:spcPts val="0"/>
              </a:spcBef>
              <a:spcAft>
                <a:spcPts val="0"/>
              </a:spcAft>
              <a:buSzPts val="1600"/>
              <a:buNone/>
              <a:defRPr b="1" sz="2933"/>
            </a:lvl7pPr>
            <a:lvl8pPr lvl="7" algn="ctr">
              <a:lnSpc>
                <a:spcPct val="100000"/>
              </a:lnSpc>
              <a:spcBef>
                <a:spcPts val="0"/>
              </a:spcBef>
              <a:spcAft>
                <a:spcPts val="0"/>
              </a:spcAft>
              <a:buSzPts val="1600"/>
              <a:buNone/>
              <a:defRPr b="1" sz="2933"/>
            </a:lvl8pPr>
            <a:lvl9pPr lvl="8" algn="ctr">
              <a:lnSpc>
                <a:spcPct val="100000"/>
              </a:lnSpc>
              <a:spcBef>
                <a:spcPts val="0"/>
              </a:spcBef>
              <a:spcAft>
                <a:spcPts val="0"/>
              </a:spcAft>
              <a:buSzPts val="1600"/>
              <a:buNone/>
              <a:defRPr b="1" sz="2933"/>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4653" name="Shape 4653"/>
        <p:cNvGrpSpPr/>
        <p:nvPr/>
      </p:nvGrpSpPr>
      <p:grpSpPr>
        <a:xfrm>
          <a:off x="0" y="0"/>
          <a:ext cx="0" cy="0"/>
          <a:chOff x="0" y="0"/>
          <a:chExt cx="0" cy="0"/>
        </a:xfrm>
      </p:grpSpPr>
      <p:grpSp>
        <p:nvGrpSpPr>
          <p:cNvPr id="4654" name="Google Shape;4654;p40"/>
          <p:cNvGrpSpPr/>
          <p:nvPr/>
        </p:nvGrpSpPr>
        <p:grpSpPr>
          <a:xfrm>
            <a:off x="-902013" y="-338439"/>
            <a:ext cx="13652919" cy="8183600"/>
            <a:chOff x="-676510" y="-253829"/>
            <a:chExt cx="10239689" cy="6137700"/>
          </a:xfrm>
        </p:grpSpPr>
        <p:sp>
          <p:nvSpPr>
            <p:cNvPr id="4655" name="Google Shape;4655;p40"/>
            <p:cNvSpPr/>
            <p:nvPr/>
          </p:nvSpPr>
          <p:spPr>
            <a:xfrm>
              <a:off x="-419179" y="3650509"/>
              <a:ext cx="1179015" cy="1916118"/>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lt2"/>
            </a:solidFill>
            <a:ln>
              <a:noFill/>
            </a:ln>
            <a:effectLst>
              <a:outerShdw blurRad="571500" rotWithShape="0" algn="bl" dir="522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56" name="Google Shape;4656;p40"/>
            <p:cNvSpPr/>
            <p:nvPr/>
          </p:nvSpPr>
          <p:spPr>
            <a:xfrm>
              <a:off x="7728458" y="-52700"/>
              <a:ext cx="1834721" cy="592212"/>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dk2"/>
            </a:solidFill>
            <a:ln>
              <a:noFill/>
            </a:ln>
            <a:effectLst>
              <a:outerShdw blurRad="571500" rotWithShape="0" algn="bl" dir="522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4657" name="Google Shape;4657;p40"/>
            <p:cNvGrpSpPr/>
            <p:nvPr/>
          </p:nvGrpSpPr>
          <p:grpSpPr>
            <a:xfrm>
              <a:off x="-676510" y="-253829"/>
              <a:ext cx="10198472" cy="6137700"/>
              <a:chOff x="-676510" y="-253829"/>
              <a:chExt cx="10198472" cy="6137700"/>
            </a:xfrm>
          </p:grpSpPr>
          <p:sp>
            <p:nvSpPr>
              <p:cNvPr id="4658" name="Google Shape;4658;p40"/>
              <p:cNvSpPr/>
              <p:nvPr/>
            </p:nvSpPr>
            <p:spPr>
              <a:xfrm>
                <a:off x="-676510" y="-173172"/>
                <a:ext cx="1991863" cy="2091087"/>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59" name="Google Shape;4659;p40"/>
              <p:cNvSpPr/>
              <p:nvPr/>
            </p:nvSpPr>
            <p:spPr>
              <a:xfrm rot="5400000">
                <a:off x="5294664" y="-923687"/>
                <a:ext cx="1178991" cy="2518707"/>
              </a:xfrm>
              <a:custGeom>
                <a:rect b="b" l="l" r="r" t="t"/>
                <a:pathLst>
                  <a:path extrusionOk="0" h="48439" w="22674">
                    <a:moveTo>
                      <a:pt x="5605" y="8129"/>
                    </a:moveTo>
                    <a:cubicBezTo>
                      <a:pt x="5250" y="9980"/>
                      <a:pt x="5643" y="11933"/>
                      <a:pt x="5225" y="13784"/>
                    </a:cubicBezTo>
                    <a:cubicBezTo>
                      <a:pt x="4921" y="15128"/>
                      <a:pt x="4211" y="16333"/>
                      <a:pt x="3577" y="17550"/>
                    </a:cubicBezTo>
                    <a:cubicBezTo>
                      <a:pt x="1357" y="21836"/>
                      <a:pt x="1" y="27009"/>
                      <a:pt x="1915" y="31435"/>
                    </a:cubicBezTo>
                    <a:cubicBezTo>
                      <a:pt x="2638" y="33121"/>
                      <a:pt x="3779" y="34579"/>
                      <a:pt x="4768" y="36126"/>
                    </a:cubicBezTo>
                    <a:cubicBezTo>
                      <a:pt x="5948" y="38016"/>
                      <a:pt x="6886" y="40032"/>
                      <a:pt x="7558" y="42150"/>
                    </a:cubicBezTo>
                    <a:cubicBezTo>
                      <a:pt x="7977" y="43494"/>
                      <a:pt x="8306" y="44876"/>
                      <a:pt x="9004" y="46093"/>
                    </a:cubicBezTo>
                    <a:cubicBezTo>
                      <a:pt x="9714" y="47298"/>
                      <a:pt x="10918" y="48325"/>
                      <a:pt x="12326" y="48388"/>
                    </a:cubicBezTo>
                    <a:cubicBezTo>
                      <a:pt x="13556" y="48439"/>
                      <a:pt x="14710" y="47729"/>
                      <a:pt x="15585" y="46841"/>
                    </a:cubicBezTo>
                    <a:cubicBezTo>
                      <a:pt x="17144" y="45269"/>
                      <a:pt x="18032" y="43151"/>
                      <a:pt x="18767" y="41072"/>
                    </a:cubicBezTo>
                    <a:cubicBezTo>
                      <a:pt x="20923" y="34973"/>
                      <a:pt x="22166" y="28607"/>
                      <a:pt x="22470" y="22153"/>
                    </a:cubicBezTo>
                    <a:cubicBezTo>
                      <a:pt x="22673" y="17575"/>
                      <a:pt x="22343" y="12757"/>
                      <a:pt x="19947" y="8864"/>
                    </a:cubicBezTo>
                    <a:cubicBezTo>
                      <a:pt x="16954" y="4020"/>
                      <a:pt x="7165" y="0"/>
                      <a:pt x="5605" y="8129"/>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0" name="Google Shape;4660;p40"/>
              <p:cNvSpPr/>
              <p:nvPr/>
            </p:nvSpPr>
            <p:spPr>
              <a:xfrm>
                <a:off x="7687247" y="3333259"/>
                <a:ext cx="1834715" cy="2550612"/>
              </a:xfrm>
              <a:custGeom>
                <a:rect b="b" l="l" r="r" t="t"/>
                <a:pathLst>
                  <a:path extrusionOk="0" h="56517" w="40654">
                    <a:moveTo>
                      <a:pt x="30750" y="18907"/>
                    </a:moveTo>
                    <a:cubicBezTo>
                      <a:pt x="29456" y="24638"/>
                      <a:pt x="29710" y="30598"/>
                      <a:pt x="29114" y="36444"/>
                    </a:cubicBezTo>
                    <a:cubicBezTo>
                      <a:pt x="28810" y="39360"/>
                      <a:pt x="28252" y="42353"/>
                      <a:pt x="26565" y="44736"/>
                    </a:cubicBezTo>
                    <a:cubicBezTo>
                      <a:pt x="25361" y="46436"/>
                      <a:pt x="23649" y="47729"/>
                      <a:pt x="22381" y="49390"/>
                    </a:cubicBezTo>
                    <a:cubicBezTo>
                      <a:pt x="20821" y="51444"/>
                      <a:pt x="19895" y="54145"/>
                      <a:pt x="17651" y="55439"/>
                    </a:cubicBezTo>
                    <a:cubicBezTo>
                      <a:pt x="15812" y="56516"/>
                      <a:pt x="13137" y="56187"/>
                      <a:pt x="11894" y="54449"/>
                    </a:cubicBezTo>
                    <a:cubicBezTo>
                      <a:pt x="10994" y="53169"/>
                      <a:pt x="10981" y="51457"/>
                      <a:pt x="11235" y="49897"/>
                    </a:cubicBezTo>
                    <a:cubicBezTo>
                      <a:pt x="11488" y="48350"/>
                      <a:pt x="11983" y="46816"/>
                      <a:pt x="11945" y="45244"/>
                    </a:cubicBezTo>
                    <a:cubicBezTo>
                      <a:pt x="11869" y="42644"/>
                      <a:pt x="10360" y="40286"/>
                      <a:pt x="8610" y="38346"/>
                    </a:cubicBezTo>
                    <a:cubicBezTo>
                      <a:pt x="6873" y="36405"/>
                      <a:pt x="4844" y="34694"/>
                      <a:pt x="3360" y="32551"/>
                    </a:cubicBezTo>
                    <a:cubicBezTo>
                      <a:pt x="76" y="27770"/>
                      <a:pt x="0" y="21405"/>
                      <a:pt x="1420" y="15787"/>
                    </a:cubicBezTo>
                    <a:cubicBezTo>
                      <a:pt x="2118" y="13074"/>
                      <a:pt x="3170" y="10398"/>
                      <a:pt x="5047" y="8331"/>
                    </a:cubicBezTo>
                    <a:cubicBezTo>
                      <a:pt x="7063" y="6125"/>
                      <a:pt x="9878" y="4819"/>
                      <a:pt x="12680" y="3779"/>
                    </a:cubicBezTo>
                    <a:cubicBezTo>
                      <a:pt x="17131" y="2131"/>
                      <a:pt x="21759" y="1015"/>
                      <a:pt x="26477" y="444"/>
                    </a:cubicBezTo>
                    <a:cubicBezTo>
                      <a:pt x="29013" y="140"/>
                      <a:pt x="31612" y="1"/>
                      <a:pt x="34110" y="571"/>
                    </a:cubicBezTo>
                    <a:cubicBezTo>
                      <a:pt x="35835" y="977"/>
                      <a:pt x="38675" y="1991"/>
                      <a:pt x="39563" y="3690"/>
                    </a:cubicBezTo>
                    <a:cubicBezTo>
                      <a:pt x="40653" y="5783"/>
                      <a:pt x="38054" y="6569"/>
                      <a:pt x="36735" y="7761"/>
                    </a:cubicBezTo>
                    <a:cubicBezTo>
                      <a:pt x="33590" y="10652"/>
                      <a:pt x="31688" y="14786"/>
                      <a:pt x="30750" y="18907"/>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1" name="Google Shape;4661;p40"/>
              <p:cNvSpPr/>
              <p:nvPr/>
            </p:nvSpPr>
            <p:spPr>
              <a:xfrm rot="5400000">
                <a:off x="2284968" y="3083564"/>
                <a:ext cx="1663357" cy="3209818"/>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4662" name="Google Shape;4662;p40"/>
            <p:cNvGrpSpPr/>
            <p:nvPr/>
          </p:nvGrpSpPr>
          <p:grpSpPr>
            <a:xfrm>
              <a:off x="1918208" y="8"/>
              <a:ext cx="5257533" cy="5494127"/>
              <a:chOff x="1918208" y="8"/>
              <a:chExt cx="5257533" cy="5494127"/>
            </a:xfrm>
          </p:grpSpPr>
          <p:grpSp>
            <p:nvGrpSpPr>
              <p:cNvPr id="4663" name="Google Shape;4663;p40"/>
              <p:cNvGrpSpPr/>
              <p:nvPr/>
            </p:nvGrpSpPr>
            <p:grpSpPr>
              <a:xfrm>
                <a:off x="1918208" y="8"/>
                <a:ext cx="1834689" cy="813465"/>
                <a:chOff x="5558750" y="1183008"/>
                <a:chExt cx="835659" cy="370515"/>
              </a:xfrm>
            </p:grpSpPr>
            <p:sp>
              <p:nvSpPr>
                <p:cNvPr id="4664" name="Google Shape;4664;p40"/>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5" name="Google Shape;4665;p40"/>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6" name="Google Shape;4666;p40"/>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7" name="Google Shape;4667;p40"/>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8" name="Google Shape;4668;p40"/>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69" name="Google Shape;4669;p40"/>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0" name="Google Shape;4670;p40"/>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1" name="Google Shape;4671;p40"/>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2" name="Google Shape;4672;p40"/>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3" name="Google Shape;4673;p40"/>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4" name="Google Shape;4674;p40"/>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5" name="Google Shape;4675;p40"/>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6" name="Google Shape;4676;p40"/>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7" name="Google Shape;4677;p40"/>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8" name="Google Shape;4678;p40"/>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79" name="Google Shape;4679;p40"/>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0" name="Google Shape;4680;p40"/>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1" name="Google Shape;4681;p40"/>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2" name="Google Shape;4682;p40"/>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3" name="Google Shape;4683;p40"/>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4" name="Google Shape;4684;p40"/>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5" name="Google Shape;4685;p40"/>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6" name="Google Shape;4686;p40"/>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7" name="Google Shape;4687;p40"/>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88" name="Google Shape;4688;p40"/>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4689" name="Google Shape;4689;p40"/>
              <p:cNvGrpSpPr/>
              <p:nvPr/>
            </p:nvGrpSpPr>
            <p:grpSpPr>
              <a:xfrm>
                <a:off x="5827004" y="4145309"/>
                <a:ext cx="1348737" cy="1348826"/>
                <a:chOff x="1345541" y="2876909"/>
                <a:chExt cx="1348737" cy="1348826"/>
              </a:xfrm>
            </p:grpSpPr>
            <p:sp>
              <p:nvSpPr>
                <p:cNvPr id="4690" name="Google Shape;4690;p40"/>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1" name="Google Shape;4691;p40"/>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2" name="Google Shape;4692;p40"/>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3" name="Google Shape;4693;p40"/>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4" name="Google Shape;4694;p40"/>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5" name="Google Shape;4695;p40"/>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6" name="Google Shape;4696;p40"/>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7" name="Google Shape;4697;p40"/>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8" name="Google Shape;4698;p40"/>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699" name="Google Shape;4699;p40"/>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0" name="Google Shape;4700;p40"/>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1" name="Google Shape;4701;p40"/>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2" name="Google Shape;4702;p40"/>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3" name="Google Shape;4703;p40"/>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4" name="Google Shape;4704;p40"/>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5" name="Google Shape;4705;p40"/>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6" name="Google Shape;4706;p40"/>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7" name="Google Shape;4707;p40"/>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8" name="Google Shape;4708;p40"/>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09" name="Google Shape;4709;p40"/>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0" name="Google Shape;4710;p40"/>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1" name="Google Shape;4711;p40"/>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2" name="Google Shape;4712;p40"/>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3" name="Google Shape;4713;p40"/>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4" name="Google Shape;4714;p40"/>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5" name="Google Shape;4715;p40"/>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6" name="Google Shape;4716;p40"/>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7" name="Google Shape;4717;p40"/>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8" name="Google Shape;4718;p40"/>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19" name="Google Shape;4719;p40"/>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0" name="Google Shape;4720;p40"/>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1" name="Google Shape;4721;p40"/>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2" name="Google Shape;4722;p40"/>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3" name="Google Shape;4723;p40"/>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4" name="Google Shape;4724;p40"/>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5" name="Google Shape;4725;p40"/>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6" name="Google Shape;4726;p40"/>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7" name="Google Shape;4727;p40"/>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8" name="Google Shape;4728;p40"/>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29" name="Google Shape;4729;p40"/>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0" name="Google Shape;4730;p40"/>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1" name="Google Shape;4731;p40"/>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2" name="Google Shape;4732;p40"/>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3" name="Google Shape;4733;p40"/>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4" name="Google Shape;4734;p40"/>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5" name="Google Shape;4735;p40"/>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6" name="Google Shape;4736;p40"/>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7" name="Google Shape;4737;p40"/>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8" name="Google Shape;4738;p40"/>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39" name="Google Shape;4739;p40"/>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0" name="Google Shape;4740;p40"/>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1" name="Google Shape;4741;p40"/>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2" name="Google Shape;4742;p40"/>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3" name="Google Shape;4743;p40"/>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4" name="Google Shape;4744;p40"/>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5" name="Google Shape;4745;p40"/>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6" name="Google Shape;4746;p40"/>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7" name="Google Shape;4747;p40"/>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8" name="Google Shape;4748;p40"/>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49" name="Google Shape;4749;p40"/>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0" name="Google Shape;4750;p40"/>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1" name="Google Shape;4751;p40"/>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2" name="Google Shape;4752;p40"/>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3" name="Google Shape;4753;p40"/>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4" name="Google Shape;4754;p40"/>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5" name="Google Shape;4755;p40"/>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6" name="Google Shape;4756;p40"/>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7" name="Google Shape;4757;p40"/>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8" name="Google Shape;4758;p40"/>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59" name="Google Shape;4759;p40"/>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0" name="Google Shape;4760;p40"/>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1" name="Google Shape;4761;p40"/>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2" name="Google Shape;4762;p40"/>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3" name="Google Shape;4763;p40"/>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4" name="Google Shape;4764;p40"/>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5" name="Google Shape;4765;p40"/>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6" name="Google Shape;4766;p40"/>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7" name="Google Shape;4767;p40"/>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8" name="Google Shape;4768;p40"/>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69" name="Google Shape;4769;p40"/>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0" name="Google Shape;4770;p40"/>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1" name="Google Shape;4771;p40"/>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2" name="Google Shape;4772;p40"/>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3" name="Google Shape;4773;p40"/>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4" name="Google Shape;4774;p40"/>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5" name="Google Shape;4775;p40"/>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6" name="Google Shape;4776;p40"/>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7" name="Google Shape;4777;p40"/>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8" name="Google Shape;4778;p40"/>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79" name="Google Shape;4779;p40"/>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0" name="Google Shape;4780;p40"/>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1" name="Google Shape;4781;p40"/>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2" name="Google Shape;4782;p40"/>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3" name="Google Shape;4783;p40"/>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4" name="Google Shape;4784;p40"/>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5" name="Google Shape;4785;p40"/>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6" name="Google Shape;4786;p40"/>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7" name="Google Shape;4787;p40"/>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8" name="Google Shape;4788;p40"/>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89" name="Google Shape;4789;p40"/>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0" name="Google Shape;4790;p40"/>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1" name="Google Shape;4791;p40"/>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2" name="Google Shape;4792;p40"/>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3" name="Google Shape;4793;p40"/>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4" name="Google Shape;4794;p40"/>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5" name="Google Shape;4795;p40"/>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6" name="Google Shape;4796;p40"/>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7" name="Google Shape;4797;p40"/>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8" name="Google Shape;4798;p40"/>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799" name="Google Shape;4799;p40"/>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0" name="Google Shape;4800;p40"/>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1" name="Google Shape;4801;p40"/>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2" name="Google Shape;4802;p40"/>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3" name="Google Shape;4803;p40"/>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4" name="Google Shape;4804;p40"/>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5" name="Google Shape;4805;p40"/>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6" name="Google Shape;4806;p40"/>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7" name="Google Shape;4807;p40"/>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8" name="Google Shape;4808;p40"/>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09" name="Google Shape;4809;p40"/>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0" name="Google Shape;4810;p40"/>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1" name="Google Shape;4811;p40"/>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2" name="Google Shape;4812;p40"/>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3" name="Google Shape;4813;p40"/>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4" name="Google Shape;4814;p40"/>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5" name="Google Shape;4815;p40"/>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6" name="Google Shape;4816;p40"/>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7" name="Google Shape;4817;p40"/>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8" name="Google Shape;4818;p40"/>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19" name="Google Shape;4819;p40"/>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0" name="Google Shape;4820;p40"/>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1" name="Google Shape;4821;p40"/>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2" name="Google Shape;4822;p40"/>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3" name="Google Shape;4823;p40"/>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4" name="Google Shape;4824;p40"/>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5" name="Google Shape;4825;p40"/>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6" name="Google Shape;4826;p40"/>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7" name="Google Shape;4827;p40"/>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8" name="Google Shape;4828;p40"/>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29" name="Google Shape;4829;p40"/>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0" name="Google Shape;4830;p40"/>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1" name="Google Shape;4831;p40"/>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2" name="Google Shape;4832;p40"/>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3" name="Google Shape;4833;p40"/>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4" name="Google Shape;4834;p40"/>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5" name="Google Shape;4835;p40"/>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6" name="Google Shape;4836;p40"/>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7" name="Google Shape;4837;p40"/>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8" name="Google Shape;4838;p40"/>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39" name="Google Shape;4839;p40"/>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0" name="Google Shape;4840;p40"/>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1" name="Google Shape;4841;p40"/>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2" name="Google Shape;4842;p40"/>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3" name="Google Shape;4843;p40"/>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4" name="Google Shape;4844;p40"/>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5" name="Google Shape;4845;p40"/>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6" name="Google Shape;4846;p40"/>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7" name="Google Shape;4847;p40"/>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8" name="Google Shape;4848;p40"/>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49" name="Google Shape;4849;p40"/>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0" name="Google Shape;4850;p40"/>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1" name="Google Shape;4851;p40"/>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2" name="Google Shape;4852;p40"/>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3" name="Google Shape;4853;p40"/>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4" name="Google Shape;4854;p40"/>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5" name="Google Shape;4855;p40"/>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6" name="Google Shape;4856;p40"/>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7" name="Google Shape;4857;p40"/>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8" name="Google Shape;4858;p40"/>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59" name="Google Shape;4859;p40"/>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0" name="Google Shape;4860;p40"/>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1" name="Google Shape;4861;p40"/>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2" name="Google Shape;4862;p40"/>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3" name="Google Shape;4863;p40"/>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4" name="Google Shape;4864;p40"/>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5" name="Google Shape;4865;p40"/>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6" name="Google Shape;4866;p40"/>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7" name="Google Shape;4867;p40"/>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8" name="Google Shape;4868;p40"/>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69" name="Google Shape;4869;p40"/>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0" name="Google Shape;4870;p40"/>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1" name="Google Shape;4871;p40"/>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2" name="Google Shape;4872;p40"/>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3" name="Google Shape;4873;p40"/>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4" name="Google Shape;4874;p40"/>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5" name="Google Shape;4875;p40"/>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6" name="Google Shape;4876;p40"/>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7" name="Google Shape;4877;p40"/>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8" name="Google Shape;4878;p40"/>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79" name="Google Shape;4879;p40"/>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0" name="Google Shape;4880;p40"/>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1" name="Google Shape;4881;p40"/>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2" name="Google Shape;4882;p40"/>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3" name="Google Shape;4883;p40"/>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4" name="Google Shape;4884;p40"/>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5" name="Google Shape;4885;p40"/>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6" name="Google Shape;4886;p40"/>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7" name="Google Shape;4887;p40"/>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8" name="Google Shape;4888;p40"/>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89" name="Google Shape;4889;p40"/>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0" name="Google Shape;4890;p40"/>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1" name="Google Shape;4891;p40"/>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2" name="Google Shape;4892;p40"/>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3" name="Google Shape;4893;p40"/>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4" name="Google Shape;4894;p40"/>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5" name="Google Shape;4895;p40"/>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6" name="Google Shape;4896;p40"/>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7" name="Google Shape;4897;p40"/>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8" name="Google Shape;4898;p40"/>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899" name="Google Shape;4899;p40"/>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0" name="Google Shape;4900;p40"/>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1" name="Google Shape;4901;p40"/>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2" name="Google Shape;4902;p40"/>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3" name="Google Shape;4903;p40"/>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4" name="Google Shape;4904;p40"/>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5" name="Google Shape;4905;p40"/>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6" name="Google Shape;4906;p40"/>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7" name="Google Shape;4907;p40"/>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8" name="Google Shape;4908;p40"/>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09" name="Google Shape;4909;p40"/>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0" name="Google Shape;4910;p40"/>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1" name="Google Shape;4911;p40"/>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2" name="Google Shape;4912;p40"/>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3" name="Google Shape;4913;p40"/>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4" name="Google Shape;4914;p40"/>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5" name="Google Shape;4915;p40"/>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6" name="Google Shape;4916;p40"/>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7" name="Google Shape;4917;p40"/>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8" name="Google Shape;4918;p40"/>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19" name="Google Shape;4919;p40"/>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0" name="Google Shape;4920;p40"/>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1" name="Google Shape;4921;p40"/>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2" name="Google Shape;4922;p40"/>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3" name="Google Shape;4923;p40"/>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4" name="Google Shape;4924;p40"/>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5" name="Google Shape;4925;p40"/>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6" name="Google Shape;4926;p40"/>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7" name="Google Shape;4927;p40"/>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8" name="Google Shape;4928;p40"/>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29" name="Google Shape;4929;p40"/>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0" name="Google Shape;4930;p40"/>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1" name="Google Shape;4931;p40"/>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2" name="Google Shape;4932;p40"/>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3" name="Google Shape;4933;p40"/>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4" name="Google Shape;4934;p40"/>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5" name="Google Shape;4935;p40"/>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6" name="Google Shape;4936;p40"/>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7" name="Google Shape;4937;p40"/>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8" name="Google Shape;4938;p40"/>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39" name="Google Shape;4939;p40"/>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0" name="Google Shape;4940;p40"/>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1" name="Google Shape;4941;p40"/>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2" name="Google Shape;4942;p40"/>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3" name="Google Shape;4943;p40"/>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4" name="Google Shape;4944;p40"/>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5" name="Google Shape;4945;p40"/>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6" name="Google Shape;4946;p40"/>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7" name="Google Shape;4947;p40"/>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8" name="Google Shape;4948;p40"/>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49" name="Google Shape;4949;p40"/>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0" name="Google Shape;4950;p40"/>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1" name="Google Shape;4951;p40"/>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2" name="Google Shape;4952;p40"/>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3" name="Google Shape;4953;p40"/>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4" name="Google Shape;4954;p40"/>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5" name="Google Shape;4955;p40"/>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6" name="Google Shape;4956;p40"/>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7" name="Google Shape;4957;p40"/>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8" name="Google Shape;4958;p40"/>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59" name="Google Shape;4959;p40"/>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0" name="Google Shape;4960;p40"/>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1" name="Google Shape;4961;p40"/>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2" name="Google Shape;4962;p40"/>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3" name="Google Shape;4963;p40"/>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4" name="Google Shape;4964;p40"/>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5" name="Google Shape;4965;p40"/>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6" name="Google Shape;4966;p40"/>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7" name="Google Shape;4967;p40"/>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8" name="Google Shape;4968;p40"/>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69" name="Google Shape;4969;p40"/>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0" name="Google Shape;4970;p40"/>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1" name="Google Shape;4971;p40"/>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2" name="Google Shape;4972;p40"/>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3" name="Google Shape;4973;p40"/>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4" name="Google Shape;4974;p40"/>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5" name="Google Shape;4975;p40"/>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6" name="Google Shape;4976;p40"/>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7" name="Google Shape;4977;p40"/>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8" name="Google Shape;4978;p40"/>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79" name="Google Shape;4979;p40"/>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0" name="Google Shape;4980;p40"/>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1" name="Google Shape;4981;p40"/>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2" name="Google Shape;4982;p40"/>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3" name="Google Shape;4983;p40"/>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4" name="Google Shape;4984;p40"/>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5" name="Google Shape;4985;p40"/>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6" name="Google Shape;4986;p40"/>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7" name="Google Shape;4987;p40"/>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8" name="Google Shape;4988;p40"/>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89" name="Google Shape;4989;p40"/>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0" name="Google Shape;4990;p40"/>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1" name="Google Shape;4991;p40"/>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2" name="Google Shape;4992;p40"/>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3" name="Google Shape;4993;p40"/>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4" name="Google Shape;4994;p40"/>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5" name="Google Shape;4995;p40"/>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6" name="Google Shape;4996;p40"/>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7" name="Google Shape;4997;p40"/>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8" name="Google Shape;4998;p40"/>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4999" name="Google Shape;4999;p40"/>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0" name="Google Shape;5000;p40"/>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1" name="Google Shape;5001;p40"/>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2" name="Google Shape;5002;p40"/>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3" name="Google Shape;5003;p40"/>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4" name="Google Shape;5004;p40"/>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5" name="Google Shape;5005;p40"/>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6" name="Google Shape;5006;p40"/>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7" name="Google Shape;5007;p40"/>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8" name="Google Shape;5008;p40"/>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09" name="Google Shape;5009;p40"/>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0" name="Google Shape;5010;p40"/>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1" name="Google Shape;5011;p40"/>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2" name="Google Shape;5012;p40"/>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3" name="Google Shape;5013;p40"/>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4" name="Google Shape;5014;p40"/>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5" name="Google Shape;5015;p40"/>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6" name="Google Shape;5016;p40"/>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7" name="Google Shape;5017;p40"/>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8" name="Google Shape;5018;p40"/>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19" name="Google Shape;5019;p40"/>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0" name="Google Shape;5020;p40"/>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1" name="Google Shape;5021;p40"/>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2" name="Google Shape;5022;p40"/>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3" name="Google Shape;5023;p40"/>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4" name="Google Shape;5024;p40"/>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5" name="Google Shape;5025;p40"/>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6" name="Google Shape;5026;p40"/>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7" name="Google Shape;5027;p40"/>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8" name="Google Shape;5028;p40"/>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29" name="Google Shape;5029;p40"/>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0" name="Google Shape;5030;p40"/>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1" name="Google Shape;5031;p40"/>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2" name="Google Shape;5032;p40"/>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3" name="Google Shape;5033;p40"/>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4" name="Google Shape;5034;p40"/>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5" name="Google Shape;5035;p40"/>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6" name="Google Shape;5036;p40"/>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7" name="Google Shape;5037;p40"/>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8" name="Google Shape;5038;p40"/>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39" name="Google Shape;5039;p40"/>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0" name="Google Shape;5040;p40"/>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1" name="Google Shape;5041;p40"/>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2" name="Google Shape;5042;p40"/>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3" name="Google Shape;5043;p40"/>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4" name="Google Shape;5044;p40"/>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5" name="Google Shape;5045;p40"/>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6" name="Google Shape;5046;p40"/>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7" name="Google Shape;5047;p40"/>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8" name="Google Shape;5048;p40"/>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49" name="Google Shape;5049;p40"/>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0" name="Google Shape;5050;p40"/>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1" name="Google Shape;5051;p40"/>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2" name="Google Shape;5052;p40"/>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3" name="Google Shape;5053;p40"/>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4" name="Google Shape;5054;p40"/>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5" name="Google Shape;5055;p40"/>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6" name="Google Shape;5056;p40"/>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7" name="Google Shape;5057;p40"/>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8" name="Google Shape;5058;p40"/>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59" name="Google Shape;5059;p40"/>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0" name="Google Shape;5060;p40"/>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1" name="Google Shape;5061;p40"/>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2" name="Google Shape;5062;p40"/>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3" name="Google Shape;5063;p40"/>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4" name="Google Shape;5064;p40"/>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5" name="Google Shape;5065;p40"/>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grpSp>
      <p:grpSp>
        <p:nvGrpSpPr>
          <p:cNvPr id="5066" name="Google Shape;5066;p40"/>
          <p:cNvGrpSpPr/>
          <p:nvPr/>
        </p:nvGrpSpPr>
        <p:grpSpPr>
          <a:xfrm>
            <a:off x="719200" y="719300"/>
            <a:ext cx="10753600" cy="5425200"/>
            <a:chOff x="539400" y="539475"/>
            <a:chExt cx="8065200" cy="4068900"/>
          </a:xfrm>
        </p:grpSpPr>
        <p:sp>
          <p:nvSpPr>
            <p:cNvPr id="5067" name="Google Shape;5067;p40"/>
            <p:cNvSpPr/>
            <p:nvPr/>
          </p:nvSpPr>
          <p:spPr>
            <a:xfrm>
              <a:off x="539400" y="539475"/>
              <a:ext cx="8065200" cy="4068900"/>
            </a:xfrm>
            <a:prstGeom prst="roundRect">
              <a:avLst>
                <a:gd fmla="val 8090" name="adj"/>
              </a:avLst>
            </a:prstGeom>
            <a:solidFill>
              <a:schemeClr val="dk2"/>
            </a:solidFill>
            <a:ln cap="flat" cmpd="sng" w="38100">
              <a:solidFill>
                <a:schemeClr val="lt1"/>
              </a:solidFill>
              <a:prstDash val="solid"/>
              <a:round/>
              <a:headEnd len="sm" w="sm" type="none"/>
              <a:tailEnd len="sm" w="sm" type="none"/>
            </a:ln>
            <a:effectLst>
              <a:outerShdw blurRad="542925" rotWithShape="0" algn="bl" dir="5100000" dist="66675">
                <a:srgbClr val="000000">
                  <a:alpha val="9019"/>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68" name="Google Shape;5068;p40"/>
            <p:cNvSpPr/>
            <p:nvPr/>
          </p:nvSpPr>
          <p:spPr>
            <a:xfrm>
              <a:off x="704550" y="706925"/>
              <a:ext cx="7734900" cy="3729600"/>
            </a:xfrm>
            <a:prstGeom prst="roundRect">
              <a:avLst>
                <a:gd fmla="val 5983" name="adj"/>
              </a:avLst>
            </a:prstGeom>
            <a:noFill/>
            <a:ln cap="rnd" cmpd="sng" w="76200">
              <a:solidFill>
                <a:schemeClr val="lt1"/>
              </a:solidFill>
              <a:prstDash val="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069" name="Google Shape;5069;p40"/>
          <p:cNvSpPr txBox="1"/>
          <p:nvPr>
            <p:ph idx="1" type="body"/>
          </p:nvPr>
        </p:nvSpPr>
        <p:spPr>
          <a:xfrm>
            <a:off x="2188501" y="2418533"/>
            <a:ext cx="6324400" cy="2816800"/>
          </a:xfrm>
          <a:prstGeom prst="rect">
            <a:avLst/>
          </a:prstGeom>
          <a:noFill/>
          <a:ln>
            <a:noFill/>
          </a:ln>
        </p:spPr>
        <p:txBody>
          <a:bodyPr anchorCtr="0" anchor="ctr" bIns="91425" lIns="91425" spcFirstLastPara="1" rIns="91425" wrap="square" tIns="91425">
            <a:noAutofit/>
          </a:bodyPr>
          <a:lstStyle>
            <a:lvl1pPr indent="-330200" lvl="0" marL="457200" algn="l">
              <a:lnSpc>
                <a:spcPct val="100000"/>
              </a:lnSpc>
              <a:spcBef>
                <a:spcPts val="0"/>
              </a:spcBef>
              <a:spcAft>
                <a:spcPts val="0"/>
              </a:spcAft>
              <a:buSzPts val="1600"/>
              <a:buChar char="●"/>
              <a:defRPr sz="2133"/>
            </a:lvl1pPr>
            <a:lvl2pPr indent="-317500" lvl="1" marL="914400" algn="l">
              <a:lnSpc>
                <a:spcPct val="100000"/>
              </a:lnSpc>
              <a:spcBef>
                <a:spcPts val="0"/>
              </a:spcBef>
              <a:spcAft>
                <a:spcPts val="0"/>
              </a:spcAft>
              <a:buSzPts val="1400"/>
              <a:buChar char="○"/>
              <a:defRPr sz="2133"/>
            </a:lvl2pPr>
            <a:lvl3pPr indent="-317500" lvl="2" marL="1371600" algn="l">
              <a:lnSpc>
                <a:spcPct val="100000"/>
              </a:lnSpc>
              <a:spcBef>
                <a:spcPts val="0"/>
              </a:spcBef>
              <a:spcAft>
                <a:spcPts val="0"/>
              </a:spcAft>
              <a:buSzPts val="1400"/>
              <a:buChar char="■"/>
              <a:defRPr sz="2133"/>
            </a:lvl3pPr>
            <a:lvl4pPr indent="-317500" lvl="3" marL="1828800" algn="l">
              <a:lnSpc>
                <a:spcPct val="100000"/>
              </a:lnSpc>
              <a:spcBef>
                <a:spcPts val="0"/>
              </a:spcBef>
              <a:spcAft>
                <a:spcPts val="0"/>
              </a:spcAft>
              <a:buSzPts val="1400"/>
              <a:buChar char="●"/>
              <a:defRPr sz="2133"/>
            </a:lvl4pPr>
            <a:lvl5pPr indent="-317500" lvl="4" marL="2286000" algn="l">
              <a:lnSpc>
                <a:spcPct val="100000"/>
              </a:lnSpc>
              <a:spcBef>
                <a:spcPts val="0"/>
              </a:spcBef>
              <a:spcAft>
                <a:spcPts val="0"/>
              </a:spcAft>
              <a:buSzPts val="1400"/>
              <a:buChar char="○"/>
              <a:defRPr sz="2133"/>
            </a:lvl5pPr>
            <a:lvl6pPr indent="-317500" lvl="5" marL="2743200" algn="l">
              <a:lnSpc>
                <a:spcPct val="100000"/>
              </a:lnSpc>
              <a:spcBef>
                <a:spcPts val="0"/>
              </a:spcBef>
              <a:spcAft>
                <a:spcPts val="0"/>
              </a:spcAft>
              <a:buSzPts val="1400"/>
              <a:buChar char="■"/>
              <a:defRPr sz="2133"/>
            </a:lvl6pPr>
            <a:lvl7pPr indent="-317500" lvl="6" marL="3200400" algn="l">
              <a:lnSpc>
                <a:spcPct val="100000"/>
              </a:lnSpc>
              <a:spcBef>
                <a:spcPts val="0"/>
              </a:spcBef>
              <a:spcAft>
                <a:spcPts val="0"/>
              </a:spcAft>
              <a:buSzPts val="1400"/>
              <a:buChar char="●"/>
              <a:defRPr sz="2133"/>
            </a:lvl7pPr>
            <a:lvl8pPr indent="-317500" lvl="7" marL="3657600" algn="l">
              <a:lnSpc>
                <a:spcPct val="100000"/>
              </a:lnSpc>
              <a:spcBef>
                <a:spcPts val="0"/>
              </a:spcBef>
              <a:spcAft>
                <a:spcPts val="0"/>
              </a:spcAft>
              <a:buSzPts val="1400"/>
              <a:buChar char="○"/>
              <a:defRPr sz="2133"/>
            </a:lvl8pPr>
            <a:lvl9pPr indent="-317500" lvl="8" marL="4114800" algn="l">
              <a:lnSpc>
                <a:spcPct val="100000"/>
              </a:lnSpc>
              <a:spcBef>
                <a:spcPts val="0"/>
              </a:spcBef>
              <a:spcAft>
                <a:spcPts val="0"/>
              </a:spcAft>
              <a:buSzPts val="1400"/>
              <a:buChar char="■"/>
              <a:defRPr sz="2133"/>
            </a:lvl9pPr>
          </a:lstStyle>
          <a:p/>
        </p:txBody>
      </p:sp>
      <p:sp>
        <p:nvSpPr>
          <p:cNvPr id="5070" name="Google Shape;5070;p40"/>
          <p:cNvSpPr txBox="1"/>
          <p:nvPr>
            <p:ph type="title"/>
          </p:nvPr>
        </p:nvSpPr>
        <p:spPr>
          <a:xfrm>
            <a:off x="2188501" y="1568509"/>
            <a:ext cx="6324400" cy="789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 1">
    <p:spTree>
      <p:nvGrpSpPr>
        <p:cNvPr id="5071" name="Shape 5071"/>
        <p:cNvGrpSpPr/>
        <p:nvPr/>
      </p:nvGrpSpPr>
      <p:grpSpPr>
        <a:xfrm>
          <a:off x="0" y="0"/>
          <a:ext cx="0" cy="0"/>
          <a:chOff x="0" y="0"/>
          <a:chExt cx="0" cy="0"/>
        </a:xfrm>
      </p:grpSpPr>
      <p:grpSp>
        <p:nvGrpSpPr>
          <p:cNvPr id="5072" name="Google Shape;5072;p41"/>
          <p:cNvGrpSpPr/>
          <p:nvPr/>
        </p:nvGrpSpPr>
        <p:grpSpPr>
          <a:xfrm>
            <a:off x="-1116067" y="-611699"/>
            <a:ext cx="14255067" cy="8169114"/>
            <a:chOff x="-837050" y="-458775"/>
            <a:chExt cx="10691300" cy="6126836"/>
          </a:xfrm>
        </p:grpSpPr>
        <p:grpSp>
          <p:nvGrpSpPr>
            <p:cNvPr id="5073" name="Google Shape;5073;p41"/>
            <p:cNvGrpSpPr/>
            <p:nvPr/>
          </p:nvGrpSpPr>
          <p:grpSpPr>
            <a:xfrm>
              <a:off x="-497533" y="2571749"/>
              <a:ext cx="1816075" cy="1816195"/>
              <a:chOff x="1345541" y="2876909"/>
              <a:chExt cx="1348737" cy="1348826"/>
            </a:xfrm>
          </p:grpSpPr>
          <p:sp>
            <p:nvSpPr>
              <p:cNvPr id="5074" name="Google Shape;5074;p41"/>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5" name="Google Shape;5075;p41"/>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6" name="Google Shape;5076;p41"/>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7" name="Google Shape;5077;p41"/>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8" name="Google Shape;5078;p41"/>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79" name="Google Shape;5079;p41"/>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0" name="Google Shape;5080;p41"/>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1" name="Google Shape;5081;p41"/>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2" name="Google Shape;5082;p41"/>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3" name="Google Shape;5083;p41"/>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4" name="Google Shape;5084;p41"/>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5" name="Google Shape;5085;p41"/>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6" name="Google Shape;5086;p41"/>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7" name="Google Shape;5087;p41"/>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8" name="Google Shape;5088;p41"/>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89" name="Google Shape;5089;p41"/>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0" name="Google Shape;5090;p41"/>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1" name="Google Shape;5091;p41"/>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2" name="Google Shape;5092;p41"/>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3" name="Google Shape;5093;p41"/>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4" name="Google Shape;5094;p41"/>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5" name="Google Shape;5095;p41"/>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6" name="Google Shape;5096;p41"/>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7" name="Google Shape;5097;p41"/>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8" name="Google Shape;5098;p41"/>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099" name="Google Shape;5099;p41"/>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0" name="Google Shape;5100;p41"/>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1" name="Google Shape;5101;p41"/>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2" name="Google Shape;5102;p41"/>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3" name="Google Shape;5103;p41"/>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4" name="Google Shape;5104;p41"/>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5" name="Google Shape;5105;p41"/>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6" name="Google Shape;5106;p41"/>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7" name="Google Shape;5107;p41"/>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8" name="Google Shape;5108;p41"/>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09" name="Google Shape;5109;p41"/>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0" name="Google Shape;5110;p41"/>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1" name="Google Shape;5111;p41"/>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2" name="Google Shape;5112;p41"/>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3" name="Google Shape;5113;p41"/>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4" name="Google Shape;5114;p41"/>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5" name="Google Shape;5115;p41"/>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6" name="Google Shape;5116;p41"/>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7" name="Google Shape;5117;p41"/>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8" name="Google Shape;5118;p41"/>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19" name="Google Shape;5119;p41"/>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0" name="Google Shape;5120;p41"/>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1" name="Google Shape;5121;p41"/>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2" name="Google Shape;5122;p41"/>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3" name="Google Shape;5123;p41"/>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4" name="Google Shape;5124;p41"/>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5" name="Google Shape;5125;p41"/>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6" name="Google Shape;5126;p41"/>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7" name="Google Shape;5127;p41"/>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8" name="Google Shape;5128;p41"/>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29" name="Google Shape;5129;p41"/>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0" name="Google Shape;5130;p41"/>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1" name="Google Shape;5131;p41"/>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2" name="Google Shape;5132;p41"/>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3" name="Google Shape;5133;p41"/>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4" name="Google Shape;5134;p41"/>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5" name="Google Shape;5135;p41"/>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6" name="Google Shape;5136;p41"/>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7" name="Google Shape;5137;p41"/>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8" name="Google Shape;5138;p41"/>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39" name="Google Shape;5139;p41"/>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0" name="Google Shape;5140;p41"/>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1" name="Google Shape;5141;p41"/>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2" name="Google Shape;5142;p41"/>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3" name="Google Shape;5143;p41"/>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4" name="Google Shape;5144;p41"/>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5" name="Google Shape;5145;p41"/>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6" name="Google Shape;5146;p41"/>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7" name="Google Shape;5147;p41"/>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8" name="Google Shape;5148;p41"/>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49" name="Google Shape;5149;p41"/>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0" name="Google Shape;5150;p41"/>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1" name="Google Shape;5151;p41"/>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2" name="Google Shape;5152;p41"/>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3" name="Google Shape;5153;p41"/>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4" name="Google Shape;5154;p41"/>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5" name="Google Shape;5155;p41"/>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6" name="Google Shape;5156;p41"/>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7" name="Google Shape;5157;p41"/>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8" name="Google Shape;5158;p41"/>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59" name="Google Shape;5159;p41"/>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0" name="Google Shape;5160;p41"/>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1" name="Google Shape;5161;p41"/>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2" name="Google Shape;5162;p41"/>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3" name="Google Shape;5163;p41"/>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4" name="Google Shape;5164;p41"/>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5" name="Google Shape;5165;p41"/>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6" name="Google Shape;5166;p41"/>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7" name="Google Shape;5167;p41"/>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8" name="Google Shape;5168;p41"/>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69" name="Google Shape;5169;p41"/>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0" name="Google Shape;5170;p41"/>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1" name="Google Shape;5171;p41"/>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2" name="Google Shape;5172;p41"/>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3" name="Google Shape;5173;p41"/>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4" name="Google Shape;5174;p41"/>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5" name="Google Shape;5175;p41"/>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6" name="Google Shape;5176;p41"/>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7" name="Google Shape;5177;p41"/>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8" name="Google Shape;5178;p41"/>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79" name="Google Shape;5179;p41"/>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0" name="Google Shape;5180;p41"/>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1" name="Google Shape;5181;p41"/>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2" name="Google Shape;5182;p41"/>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3" name="Google Shape;5183;p41"/>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4" name="Google Shape;5184;p41"/>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5" name="Google Shape;5185;p41"/>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6" name="Google Shape;5186;p41"/>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7" name="Google Shape;5187;p41"/>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8" name="Google Shape;5188;p41"/>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89" name="Google Shape;5189;p41"/>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0" name="Google Shape;5190;p41"/>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1" name="Google Shape;5191;p41"/>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2" name="Google Shape;5192;p41"/>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3" name="Google Shape;5193;p41"/>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4" name="Google Shape;5194;p41"/>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5" name="Google Shape;5195;p41"/>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6" name="Google Shape;5196;p41"/>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7" name="Google Shape;5197;p41"/>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8" name="Google Shape;5198;p41"/>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199" name="Google Shape;5199;p41"/>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0" name="Google Shape;5200;p41"/>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1" name="Google Shape;5201;p41"/>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2" name="Google Shape;5202;p41"/>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3" name="Google Shape;5203;p41"/>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4" name="Google Shape;5204;p41"/>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5" name="Google Shape;5205;p41"/>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6" name="Google Shape;5206;p41"/>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7" name="Google Shape;5207;p41"/>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8" name="Google Shape;5208;p41"/>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09" name="Google Shape;5209;p41"/>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0" name="Google Shape;5210;p41"/>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1" name="Google Shape;5211;p41"/>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2" name="Google Shape;5212;p41"/>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3" name="Google Shape;5213;p41"/>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4" name="Google Shape;5214;p41"/>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5" name="Google Shape;5215;p41"/>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6" name="Google Shape;5216;p41"/>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7" name="Google Shape;5217;p41"/>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8" name="Google Shape;5218;p41"/>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19" name="Google Shape;5219;p41"/>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0" name="Google Shape;5220;p41"/>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1" name="Google Shape;5221;p41"/>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2" name="Google Shape;5222;p41"/>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3" name="Google Shape;5223;p41"/>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4" name="Google Shape;5224;p41"/>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5" name="Google Shape;5225;p41"/>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6" name="Google Shape;5226;p41"/>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7" name="Google Shape;5227;p41"/>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8" name="Google Shape;5228;p41"/>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29" name="Google Shape;5229;p41"/>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0" name="Google Shape;5230;p41"/>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1" name="Google Shape;5231;p41"/>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2" name="Google Shape;5232;p41"/>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3" name="Google Shape;5233;p41"/>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4" name="Google Shape;5234;p41"/>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5" name="Google Shape;5235;p41"/>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6" name="Google Shape;5236;p41"/>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7" name="Google Shape;5237;p41"/>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8" name="Google Shape;5238;p41"/>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39" name="Google Shape;5239;p41"/>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0" name="Google Shape;5240;p41"/>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1" name="Google Shape;5241;p41"/>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2" name="Google Shape;5242;p41"/>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3" name="Google Shape;5243;p41"/>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4" name="Google Shape;5244;p41"/>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5" name="Google Shape;5245;p41"/>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6" name="Google Shape;5246;p41"/>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7" name="Google Shape;5247;p41"/>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8" name="Google Shape;5248;p41"/>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49" name="Google Shape;5249;p41"/>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0" name="Google Shape;5250;p41"/>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1" name="Google Shape;5251;p41"/>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2" name="Google Shape;5252;p41"/>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3" name="Google Shape;5253;p41"/>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4" name="Google Shape;5254;p41"/>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5" name="Google Shape;5255;p41"/>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6" name="Google Shape;5256;p41"/>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7" name="Google Shape;5257;p41"/>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8" name="Google Shape;5258;p41"/>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59" name="Google Shape;5259;p41"/>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0" name="Google Shape;5260;p41"/>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1" name="Google Shape;5261;p41"/>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2" name="Google Shape;5262;p41"/>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3" name="Google Shape;5263;p41"/>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4" name="Google Shape;5264;p41"/>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5" name="Google Shape;5265;p41"/>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6" name="Google Shape;5266;p41"/>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7" name="Google Shape;5267;p41"/>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8" name="Google Shape;5268;p41"/>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69" name="Google Shape;5269;p41"/>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0" name="Google Shape;5270;p41"/>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1" name="Google Shape;5271;p41"/>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2" name="Google Shape;5272;p41"/>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3" name="Google Shape;5273;p41"/>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4" name="Google Shape;5274;p41"/>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5" name="Google Shape;5275;p41"/>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6" name="Google Shape;5276;p41"/>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7" name="Google Shape;5277;p41"/>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8" name="Google Shape;5278;p41"/>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79" name="Google Shape;5279;p41"/>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0" name="Google Shape;5280;p41"/>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1" name="Google Shape;5281;p41"/>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2" name="Google Shape;5282;p41"/>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3" name="Google Shape;5283;p41"/>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4" name="Google Shape;5284;p41"/>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5" name="Google Shape;5285;p41"/>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6" name="Google Shape;5286;p41"/>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7" name="Google Shape;5287;p41"/>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8" name="Google Shape;5288;p41"/>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89" name="Google Shape;5289;p41"/>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0" name="Google Shape;5290;p41"/>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1" name="Google Shape;5291;p41"/>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2" name="Google Shape;5292;p41"/>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3" name="Google Shape;5293;p41"/>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4" name="Google Shape;5294;p41"/>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5" name="Google Shape;5295;p41"/>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6" name="Google Shape;5296;p41"/>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7" name="Google Shape;5297;p41"/>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8" name="Google Shape;5298;p41"/>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299" name="Google Shape;5299;p41"/>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0" name="Google Shape;5300;p41"/>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1" name="Google Shape;5301;p41"/>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2" name="Google Shape;5302;p41"/>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3" name="Google Shape;5303;p41"/>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4" name="Google Shape;5304;p41"/>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5" name="Google Shape;5305;p41"/>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6" name="Google Shape;5306;p41"/>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7" name="Google Shape;5307;p41"/>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8" name="Google Shape;5308;p41"/>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09" name="Google Shape;5309;p41"/>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0" name="Google Shape;5310;p41"/>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1" name="Google Shape;5311;p41"/>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2" name="Google Shape;5312;p41"/>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3" name="Google Shape;5313;p41"/>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4" name="Google Shape;5314;p41"/>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5" name="Google Shape;5315;p41"/>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6" name="Google Shape;5316;p41"/>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7" name="Google Shape;5317;p41"/>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8" name="Google Shape;5318;p41"/>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19" name="Google Shape;5319;p41"/>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0" name="Google Shape;5320;p41"/>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1" name="Google Shape;5321;p41"/>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2" name="Google Shape;5322;p41"/>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3" name="Google Shape;5323;p41"/>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4" name="Google Shape;5324;p41"/>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5" name="Google Shape;5325;p41"/>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6" name="Google Shape;5326;p41"/>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7" name="Google Shape;5327;p41"/>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8" name="Google Shape;5328;p41"/>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29" name="Google Shape;5329;p41"/>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0" name="Google Shape;5330;p41"/>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1" name="Google Shape;5331;p41"/>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2" name="Google Shape;5332;p41"/>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3" name="Google Shape;5333;p41"/>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4" name="Google Shape;5334;p41"/>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5" name="Google Shape;5335;p41"/>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6" name="Google Shape;5336;p41"/>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7" name="Google Shape;5337;p41"/>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8" name="Google Shape;5338;p41"/>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39" name="Google Shape;5339;p41"/>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0" name="Google Shape;5340;p41"/>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1" name="Google Shape;5341;p41"/>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2" name="Google Shape;5342;p41"/>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3" name="Google Shape;5343;p41"/>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4" name="Google Shape;5344;p41"/>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5" name="Google Shape;5345;p41"/>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6" name="Google Shape;5346;p41"/>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7" name="Google Shape;5347;p41"/>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8" name="Google Shape;5348;p41"/>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49" name="Google Shape;5349;p41"/>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0" name="Google Shape;5350;p41"/>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1" name="Google Shape;5351;p41"/>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2" name="Google Shape;5352;p41"/>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3" name="Google Shape;5353;p41"/>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4" name="Google Shape;5354;p41"/>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5" name="Google Shape;5355;p41"/>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6" name="Google Shape;5356;p41"/>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7" name="Google Shape;5357;p41"/>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8" name="Google Shape;5358;p41"/>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59" name="Google Shape;5359;p41"/>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0" name="Google Shape;5360;p41"/>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1" name="Google Shape;5361;p41"/>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2" name="Google Shape;5362;p41"/>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3" name="Google Shape;5363;p41"/>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4" name="Google Shape;5364;p41"/>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5" name="Google Shape;5365;p41"/>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6" name="Google Shape;5366;p41"/>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7" name="Google Shape;5367;p41"/>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8" name="Google Shape;5368;p41"/>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69" name="Google Shape;5369;p41"/>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0" name="Google Shape;5370;p41"/>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1" name="Google Shape;5371;p41"/>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2" name="Google Shape;5372;p41"/>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3" name="Google Shape;5373;p41"/>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4" name="Google Shape;5374;p41"/>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5" name="Google Shape;5375;p41"/>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6" name="Google Shape;5376;p41"/>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7" name="Google Shape;5377;p41"/>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8" name="Google Shape;5378;p41"/>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79" name="Google Shape;5379;p41"/>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0" name="Google Shape;5380;p41"/>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1" name="Google Shape;5381;p41"/>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2" name="Google Shape;5382;p41"/>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3" name="Google Shape;5383;p41"/>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4" name="Google Shape;5384;p41"/>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5" name="Google Shape;5385;p41"/>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6" name="Google Shape;5386;p41"/>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7" name="Google Shape;5387;p41"/>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8" name="Google Shape;5388;p41"/>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89" name="Google Shape;5389;p41"/>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0" name="Google Shape;5390;p41"/>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1" name="Google Shape;5391;p41"/>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2" name="Google Shape;5392;p41"/>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3" name="Google Shape;5393;p41"/>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4" name="Google Shape;5394;p41"/>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5" name="Google Shape;5395;p41"/>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6" name="Google Shape;5396;p41"/>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7" name="Google Shape;5397;p41"/>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8" name="Google Shape;5398;p41"/>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399" name="Google Shape;5399;p41"/>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0" name="Google Shape;5400;p41"/>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1" name="Google Shape;5401;p41"/>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2" name="Google Shape;5402;p41"/>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3" name="Google Shape;5403;p41"/>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4" name="Google Shape;5404;p41"/>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5" name="Google Shape;5405;p41"/>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6" name="Google Shape;5406;p41"/>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7" name="Google Shape;5407;p41"/>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8" name="Google Shape;5408;p41"/>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09" name="Google Shape;5409;p41"/>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0" name="Google Shape;5410;p41"/>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1" name="Google Shape;5411;p41"/>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2" name="Google Shape;5412;p41"/>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3" name="Google Shape;5413;p41"/>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4" name="Google Shape;5414;p41"/>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5" name="Google Shape;5415;p41"/>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6" name="Google Shape;5416;p41"/>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7" name="Google Shape;5417;p41"/>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8" name="Google Shape;5418;p41"/>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19" name="Google Shape;5419;p41"/>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0" name="Google Shape;5420;p41"/>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1" name="Google Shape;5421;p41"/>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2" name="Google Shape;5422;p41"/>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3" name="Google Shape;5423;p41"/>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4" name="Google Shape;5424;p41"/>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5" name="Google Shape;5425;p41"/>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6" name="Google Shape;5426;p41"/>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7" name="Google Shape;5427;p41"/>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8" name="Google Shape;5428;p41"/>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29" name="Google Shape;5429;p41"/>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0" name="Google Shape;5430;p41"/>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1" name="Google Shape;5431;p41"/>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2" name="Google Shape;5432;p41"/>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3" name="Google Shape;5433;p41"/>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4" name="Google Shape;5434;p41"/>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5" name="Google Shape;5435;p41"/>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6" name="Google Shape;5436;p41"/>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7" name="Google Shape;5437;p41"/>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8" name="Google Shape;5438;p41"/>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39" name="Google Shape;5439;p41"/>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0" name="Google Shape;5440;p41"/>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1" name="Google Shape;5441;p41"/>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2" name="Google Shape;5442;p41"/>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3" name="Google Shape;5443;p41"/>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4" name="Google Shape;5444;p41"/>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5" name="Google Shape;5445;p41"/>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6" name="Google Shape;5446;p41"/>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7" name="Google Shape;5447;p41"/>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8" name="Google Shape;5448;p41"/>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49" name="Google Shape;5449;p41"/>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450" name="Google Shape;5450;p41"/>
            <p:cNvGrpSpPr/>
            <p:nvPr/>
          </p:nvGrpSpPr>
          <p:grpSpPr>
            <a:xfrm>
              <a:off x="-837050" y="-458775"/>
              <a:ext cx="10391084" cy="6126836"/>
              <a:chOff x="-837050" y="-458775"/>
              <a:chExt cx="10391084" cy="6126836"/>
            </a:xfrm>
          </p:grpSpPr>
          <p:sp>
            <p:nvSpPr>
              <p:cNvPr id="5451" name="Google Shape;5451;p41"/>
              <p:cNvSpPr/>
              <p:nvPr/>
            </p:nvSpPr>
            <p:spPr>
              <a:xfrm rot="5400000">
                <a:off x="-371753" y="2985027"/>
                <a:ext cx="2491526" cy="2874541"/>
              </a:xfrm>
              <a:custGeom>
                <a:rect b="b" l="l" r="r" t="t"/>
                <a:pathLst>
                  <a:path extrusionOk="0" h="66990" w="58064">
                    <a:moveTo>
                      <a:pt x="3804" y="60929"/>
                    </a:moveTo>
                    <a:cubicBezTo>
                      <a:pt x="4603" y="59331"/>
                      <a:pt x="4857" y="57530"/>
                      <a:pt x="5415" y="55831"/>
                    </a:cubicBezTo>
                    <a:cubicBezTo>
                      <a:pt x="6201" y="53498"/>
                      <a:pt x="7583" y="51393"/>
                      <a:pt x="9396" y="49732"/>
                    </a:cubicBezTo>
                    <a:cubicBezTo>
                      <a:pt x="12883" y="46575"/>
                      <a:pt x="17626" y="45319"/>
                      <a:pt x="22000" y="43620"/>
                    </a:cubicBezTo>
                    <a:cubicBezTo>
                      <a:pt x="26388" y="41921"/>
                      <a:pt x="30902" y="39283"/>
                      <a:pt x="32474" y="34845"/>
                    </a:cubicBezTo>
                    <a:cubicBezTo>
                      <a:pt x="33692" y="31422"/>
                      <a:pt x="32880" y="27656"/>
                      <a:pt x="32614" y="24029"/>
                    </a:cubicBezTo>
                    <a:cubicBezTo>
                      <a:pt x="32043" y="15914"/>
                      <a:pt x="34275" y="7849"/>
                      <a:pt x="38954" y="1205"/>
                    </a:cubicBezTo>
                    <a:cubicBezTo>
                      <a:pt x="39322" y="672"/>
                      <a:pt x="39791" y="102"/>
                      <a:pt x="40438" y="51"/>
                    </a:cubicBezTo>
                    <a:cubicBezTo>
                      <a:pt x="41122" y="0"/>
                      <a:pt x="41706" y="545"/>
                      <a:pt x="41972" y="1179"/>
                    </a:cubicBezTo>
                    <a:cubicBezTo>
                      <a:pt x="42238" y="1801"/>
                      <a:pt x="42251" y="2498"/>
                      <a:pt x="42365" y="3170"/>
                    </a:cubicBezTo>
                    <a:cubicBezTo>
                      <a:pt x="43151" y="8039"/>
                      <a:pt x="48654" y="11222"/>
                      <a:pt x="49149" y="16142"/>
                    </a:cubicBezTo>
                    <a:cubicBezTo>
                      <a:pt x="49555" y="20111"/>
                      <a:pt x="46524" y="23902"/>
                      <a:pt x="47158" y="27833"/>
                    </a:cubicBezTo>
                    <a:cubicBezTo>
                      <a:pt x="47817" y="31904"/>
                      <a:pt x="51977" y="34287"/>
                      <a:pt x="54475" y="37572"/>
                    </a:cubicBezTo>
                    <a:cubicBezTo>
                      <a:pt x="57683" y="41781"/>
                      <a:pt x="58063" y="47513"/>
                      <a:pt x="57328" y="52750"/>
                    </a:cubicBezTo>
                    <a:cubicBezTo>
                      <a:pt x="56922" y="55755"/>
                      <a:pt x="56022" y="58976"/>
                      <a:pt x="53562" y="60738"/>
                    </a:cubicBezTo>
                    <a:cubicBezTo>
                      <a:pt x="52268" y="61651"/>
                      <a:pt x="50683" y="62057"/>
                      <a:pt x="49149" y="62425"/>
                    </a:cubicBezTo>
                    <a:cubicBezTo>
                      <a:pt x="37255" y="65202"/>
                      <a:pt x="25044" y="66368"/>
                      <a:pt x="12833" y="66673"/>
                    </a:cubicBezTo>
                    <a:cubicBezTo>
                      <a:pt x="8902" y="66774"/>
                      <a:pt x="3005" y="66990"/>
                      <a:pt x="0" y="63934"/>
                    </a:cubicBezTo>
                    <a:cubicBezTo>
                      <a:pt x="1687" y="63490"/>
                      <a:pt x="3005" y="62539"/>
                      <a:pt x="3804" y="60929"/>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52" name="Google Shape;5452;p41"/>
              <p:cNvSpPr/>
              <p:nvPr/>
            </p:nvSpPr>
            <p:spPr>
              <a:xfrm rot="5400000">
                <a:off x="7301167" y="-971219"/>
                <a:ext cx="1537881" cy="2967852"/>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53" name="Google Shape;5453;p41"/>
              <p:cNvSpPr/>
              <p:nvPr/>
            </p:nvSpPr>
            <p:spPr>
              <a:xfrm>
                <a:off x="-837050" y="-458775"/>
                <a:ext cx="1657850" cy="1740436"/>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454" name="Google Shape;5454;p41"/>
            <p:cNvSpPr/>
            <p:nvPr/>
          </p:nvSpPr>
          <p:spPr>
            <a:xfrm flipH="1" rot="5400000">
              <a:off x="7393383" y="3453476"/>
              <a:ext cx="3036568" cy="980107"/>
            </a:xfrm>
            <a:custGeom>
              <a:rect b="b" l="l" r="r" t="t"/>
              <a:pathLst>
                <a:path extrusionOk="0" h="15222" w="47159">
                  <a:moveTo>
                    <a:pt x="28185" y="0"/>
                  </a:moveTo>
                  <a:cubicBezTo>
                    <a:pt x="25333" y="0"/>
                    <a:pt x="22478" y="59"/>
                    <a:pt x="19629" y="121"/>
                  </a:cubicBezTo>
                  <a:cubicBezTo>
                    <a:pt x="15749" y="198"/>
                    <a:pt x="11869" y="299"/>
                    <a:pt x="8027" y="781"/>
                  </a:cubicBezTo>
                  <a:cubicBezTo>
                    <a:pt x="5922" y="1047"/>
                    <a:pt x="1180" y="1656"/>
                    <a:pt x="571" y="4255"/>
                  </a:cubicBezTo>
                  <a:cubicBezTo>
                    <a:pt x="0" y="6715"/>
                    <a:pt x="3576" y="8947"/>
                    <a:pt x="5567" y="9277"/>
                  </a:cubicBezTo>
                  <a:cubicBezTo>
                    <a:pt x="5987" y="9348"/>
                    <a:pt x="6408" y="9379"/>
                    <a:pt x="6828" y="9379"/>
                  </a:cubicBezTo>
                  <a:cubicBezTo>
                    <a:pt x="9084" y="9379"/>
                    <a:pt x="11344" y="8504"/>
                    <a:pt x="13632" y="8440"/>
                  </a:cubicBezTo>
                  <a:cubicBezTo>
                    <a:pt x="13720" y="8437"/>
                    <a:pt x="13808" y="8436"/>
                    <a:pt x="13896" y="8436"/>
                  </a:cubicBezTo>
                  <a:cubicBezTo>
                    <a:pt x="20467" y="8436"/>
                    <a:pt x="25703" y="14898"/>
                    <a:pt x="32297" y="15211"/>
                  </a:cubicBezTo>
                  <a:cubicBezTo>
                    <a:pt x="32453" y="15218"/>
                    <a:pt x="32609" y="15222"/>
                    <a:pt x="32764" y="15222"/>
                  </a:cubicBezTo>
                  <a:cubicBezTo>
                    <a:pt x="35912" y="15222"/>
                    <a:pt x="38981" y="13774"/>
                    <a:pt x="41313" y="11648"/>
                  </a:cubicBezTo>
                  <a:cubicBezTo>
                    <a:pt x="43760" y="9416"/>
                    <a:pt x="45472" y="6487"/>
                    <a:pt x="46752" y="3431"/>
                  </a:cubicBezTo>
                  <a:cubicBezTo>
                    <a:pt x="46968" y="2937"/>
                    <a:pt x="47158" y="2366"/>
                    <a:pt x="46905" y="1897"/>
                  </a:cubicBezTo>
                  <a:cubicBezTo>
                    <a:pt x="46651" y="1428"/>
                    <a:pt x="46030" y="1275"/>
                    <a:pt x="45497" y="1187"/>
                  </a:cubicBezTo>
                  <a:cubicBezTo>
                    <a:pt x="39783" y="243"/>
                    <a:pt x="33989" y="0"/>
                    <a:pt x="28185" y="0"/>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55" name="Google Shape;5455;p41"/>
            <p:cNvSpPr/>
            <p:nvPr/>
          </p:nvSpPr>
          <p:spPr>
            <a:xfrm flipH="1">
              <a:off x="8196390" y="2697148"/>
              <a:ext cx="1657860" cy="2694330"/>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lt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456" name="Google Shape;5456;p41"/>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fsnitsoverskrift" showMasterSp="0" type="secHead">
  <p:cSld name="SECTION_HEADER">
    <p:bg>
      <p:bgPr>
        <a:solidFill>
          <a:schemeClr val="dk2"/>
        </a:solidFill>
      </p:bgPr>
    </p:bg>
    <p:spTree>
      <p:nvGrpSpPr>
        <p:cNvPr id="31" name="Shape 31"/>
        <p:cNvGrpSpPr/>
        <p:nvPr/>
      </p:nvGrpSpPr>
      <p:grpSpPr>
        <a:xfrm>
          <a:off x="0" y="0"/>
          <a:ext cx="0" cy="0"/>
          <a:chOff x="0" y="0"/>
          <a:chExt cx="0" cy="0"/>
        </a:xfrm>
      </p:grpSpPr>
      <p:sp>
        <p:nvSpPr>
          <p:cNvPr id="32" name="Google Shape;32;p14"/>
          <p:cNvSpPr txBox="1"/>
          <p:nvPr>
            <p:ph type="title"/>
          </p:nvPr>
        </p:nvSpPr>
        <p:spPr>
          <a:xfrm>
            <a:off x="3242929" y="1073888"/>
            <a:ext cx="8187071" cy="406462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2"/>
              </a:buClr>
              <a:buSzPts val="8400"/>
              <a:buFont typeface="Impact"/>
              <a:buNone/>
              <a:defRPr sz="8400">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4"/>
          <p:cNvSpPr txBox="1"/>
          <p:nvPr>
            <p:ph idx="1" type="body"/>
          </p:nvPr>
        </p:nvSpPr>
        <p:spPr>
          <a:xfrm>
            <a:off x="3242930" y="5159781"/>
            <a:ext cx="7017488" cy="95113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700"/>
              </a:spcBef>
              <a:spcAft>
                <a:spcPts val="0"/>
              </a:spcAft>
              <a:buSzPts val="2000"/>
              <a:buNone/>
              <a:defRPr b="1" i="0" sz="2000" cap="none">
                <a:solidFill>
                  <a:schemeClr val="accent1"/>
                </a:solidFill>
              </a:defRPr>
            </a:lvl1pPr>
            <a:lvl2pPr indent="-228600" lvl="1" marL="914400" algn="l">
              <a:lnSpc>
                <a:spcPct val="110000"/>
              </a:lnSpc>
              <a:spcBef>
                <a:spcPts val="700"/>
              </a:spcBef>
              <a:spcAft>
                <a:spcPts val="0"/>
              </a:spcAft>
              <a:buSzPts val="2000"/>
              <a:buNone/>
              <a:defRPr sz="2000">
                <a:solidFill>
                  <a:schemeClr val="lt1"/>
                </a:solidFill>
              </a:defRPr>
            </a:lvl2pPr>
            <a:lvl3pPr indent="-228600" lvl="2" marL="1371600" algn="l">
              <a:lnSpc>
                <a:spcPct val="110000"/>
              </a:lnSpc>
              <a:spcBef>
                <a:spcPts val="700"/>
              </a:spcBef>
              <a:spcAft>
                <a:spcPts val="0"/>
              </a:spcAft>
              <a:buSzPts val="1800"/>
              <a:buNone/>
              <a:defRPr sz="1800">
                <a:solidFill>
                  <a:schemeClr val="lt1"/>
                </a:solidFill>
              </a:defRPr>
            </a:lvl3pPr>
            <a:lvl4pPr indent="-228600" lvl="3" marL="1828800" algn="l">
              <a:lnSpc>
                <a:spcPct val="110000"/>
              </a:lnSpc>
              <a:spcBef>
                <a:spcPts val="700"/>
              </a:spcBef>
              <a:spcAft>
                <a:spcPts val="0"/>
              </a:spcAft>
              <a:buSzPts val="1600"/>
              <a:buNone/>
              <a:defRPr sz="1600">
                <a:solidFill>
                  <a:schemeClr val="lt1"/>
                </a:solidFill>
              </a:defRPr>
            </a:lvl4pPr>
            <a:lvl5pPr indent="-228600" lvl="4" marL="2286000" algn="l">
              <a:lnSpc>
                <a:spcPct val="110000"/>
              </a:lnSpc>
              <a:spcBef>
                <a:spcPts val="700"/>
              </a:spcBef>
              <a:spcAft>
                <a:spcPts val="0"/>
              </a:spcAft>
              <a:buSzPts val="1600"/>
              <a:buNone/>
              <a:defRPr sz="1600">
                <a:solidFill>
                  <a:schemeClr val="lt1"/>
                </a:solidFill>
              </a:defRPr>
            </a:lvl5pPr>
            <a:lvl6pPr indent="-228600" lvl="5" marL="2743200" algn="l">
              <a:lnSpc>
                <a:spcPct val="110000"/>
              </a:lnSpc>
              <a:spcBef>
                <a:spcPts val="700"/>
              </a:spcBef>
              <a:spcAft>
                <a:spcPts val="0"/>
              </a:spcAft>
              <a:buSzPts val="1600"/>
              <a:buNone/>
              <a:defRPr sz="1600">
                <a:solidFill>
                  <a:schemeClr val="lt1"/>
                </a:solidFill>
              </a:defRPr>
            </a:lvl6pPr>
            <a:lvl7pPr indent="-228600" lvl="6" marL="3200400" algn="l">
              <a:lnSpc>
                <a:spcPct val="110000"/>
              </a:lnSpc>
              <a:spcBef>
                <a:spcPts val="700"/>
              </a:spcBef>
              <a:spcAft>
                <a:spcPts val="0"/>
              </a:spcAft>
              <a:buSzPts val="1600"/>
              <a:buNone/>
              <a:defRPr sz="1600">
                <a:solidFill>
                  <a:schemeClr val="lt1"/>
                </a:solidFill>
              </a:defRPr>
            </a:lvl7pPr>
            <a:lvl8pPr indent="-228600" lvl="7" marL="3657600" algn="l">
              <a:lnSpc>
                <a:spcPct val="110000"/>
              </a:lnSpc>
              <a:spcBef>
                <a:spcPts val="700"/>
              </a:spcBef>
              <a:spcAft>
                <a:spcPts val="0"/>
              </a:spcAft>
              <a:buSzPts val="1600"/>
              <a:buNone/>
              <a:defRPr sz="1600">
                <a:solidFill>
                  <a:schemeClr val="lt1"/>
                </a:solidFill>
              </a:defRPr>
            </a:lvl8pPr>
            <a:lvl9pPr indent="-228600" lvl="8" marL="4114800" algn="l">
              <a:lnSpc>
                <a:spcPct val="110000"/>
              </a:lnSpc>
              <a:spcBef>
                <a:spcPts val="700"/>
              </a:spcBef>
              <a:spcAft>
                <a:spcPts val="0"/>
              </a:spcAft>
              <a:buSzPts val="1600"/>
              <a:buNone/>
              <a:defRPr sz="1600">
                <a:solidFill>
                  <a:schemeClr val="lt1"/>
                </a:solidFill>
              </a:defRPr>
            </a:lvl9pPr>
          </a:lstStyle>
          <a:p/>
        </p:txBody>
      </p:sp>
      <p:sp>
        <p:nvSpPr>
          <p:cNvPr id="34" name="Google Shape;34;p14"/>
          <p:cNvSpPr txBox="1"/>
          <p:nvPr>
            <p:ph idx="10" type="dt"/>
          </p:nvPr>
        </p:nvSpPr>
        <p:spPr>
          <a:xfrm>
            <a:off x="3236546" y="6375679"/>
            <a:ext cx="1493947"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1" type="ftr"/>
          </p:nvPr>
        </p:nvSpPr>
        <p:spPr>
          <a:xfrm>
            <a:off x="5279064"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4"/>
          <p:cNvSpPr txBox="1"/>
          <p:nvPr>
            <p:ph idx="12" type="sldNum"/>
          </p:nvPr>
        </p:nvSpPr>
        <p:spPr>
          <a:xfrm>
            <a:off x="9942434" y="6375679"/>
            <a:ext cx="1487566"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1pPr>
            <a:lvl2pPr indent="0" lvl="1"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2pPr>
            <a:lvl3pPr indent="0" lvl="2"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3pPr>
            <a:lvl4pPr indent="0" lvl="3"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4pPr>
            <a:lvl5pPr indent="0" lvl="4"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5pPr>
            <a:lvl6pPr indent="0" lvl="5"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6pPr>
            <a:lvl7pPr indent="0" lvl="6"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7pPr>
            <a:lvl8pPr indent="0" lvl="7"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8pPr>
            <a:lvl9pPr indent="0" lvl="8" marL="0" algn="r">
              <a:lnSpc>
                <a:spcPct val="100000"/>
              </a:lnSpc>
              <a:spcBef>
                <a:spcPts val="0"/>
              </a:spcBef>
              <a:spcAft>
                <a:spcPts val="0"/>
              </a:spcAft>
              <a:buNone/>
              <a:defRPr b="0" i="0" sz="12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grpSp>
        <p:nvGrpSpPr>
          <p:cNvPr id="37" name="Google Shape;37;p14" title="left scallop shape"/>
          <p:cNvGrpSpPr/>
          <p:nvPr/>
        </p:nvGrpSpPr>
        <p:grpSpPr>
          <a:xfrm>
            <a:off x="0" y="0"/>
            <a:ext cx="2814638" cy="6858000"/>
            <a:chOff x="0" y="0"/>
            <a:chExt cx="2814638" cy="6858000"/>
          </a:xfrm>
        </p:grpSpPr>
        <p:sp>
          <p:nvSpPr>
            <p:cNvPr id="38" name="Google Shape;38;p14" title="left scallop shape"/>
            <p:cNvSpPr/>
            <p:nvPr/>
          </p:nvSpPr>
          <p:spPr>
            <a:xfrm>
              <a:off x="0" y="0"/>
              <a:ext cx="2814638" cy="6858000"/>
            </a:xfrm>
            <a:custGeom>
              <a:rect b="b" l="l" r="r" t="t"/>
              <a:pathLst>
                <a:path extrusionOk="0" h="4320" w="1773">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39" name="Google Shape;39;p14" title="left scallop inline"/>
            <p:cNvSpPr/>
            <p:nvPr/>
          </p:nvSpPr>
          <p:spPr>
            <a:xfrm>
              <a:off x="874382" y="0"/>
              <a:ext cx="1646238" cy="6858000"/>
            </a:xfrm>
            <a:custGeom>
              <a:rect b="b" l="l" r="r" t="t"/>
              <a:pathLst>
                <a:path extrusionOk="0" h="4320" w="1037">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 only 2">
    <p:spTree>
      <p:nvGrpSpPr>
        <p:cNvPr id="5457" name="Shape 5457"/>
        <p:cNvGrpSpPr/>
        <p:nvPr/>
      </p:nvGrpSpPr>
      <p:grpSpPr>
        <a:xfrm>
          <a:off x="0" y="0"/>
          <a:ext cx="0" cy="0"/>
          <a:chOff x="0" y="0"/>
          <a:chExt cx="0" cy="0"/>
        </a:xfrm>
      </p:grpSpPr>
      <p:grpSp>
        <p:nvGrpSpPr>
          <p:cNvPr id="5458" name="Google Shape;5458;p42"/>
          <p:cNvGrpSpPr/>
          <p:nvPr/>
        </p:nvGrpSpPr>
        <p:grpSpPr>
          <a:xfrm>
            <a:off x="-1156334" y="-881051"/>
            <a:ext cx="14315302" cy="8335952"/>
            <a:chOff x="-867251" y="-660788"/>
            <a:chExt cx="10736476" cy="6251964"/>
          </a:xfrm>
        </p:grpSpPr>
        <p:sp>
          <p:nvSpPr>
            <p:cNvPr id="5459" name="Google Shape;5459;p42"/>
            <p:cNvSpPr/>
            <p:nvPr/>
          </p:nvSpPr>
          <p:spPr>
            <a:xfrm rot="-5400000">
              <a:off x="7157242" y="-1521482"/>
              <a:ext cx="1851289" cy="3572677"/>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0" name="Google Shape;5460;p42"/>
            <p:cNvSpPr/>
            <p:nvPr/>
          </p:nvSpPr>
          <p:spPr>
            <a:xfrm>
              <a:off x="-710250" y="-376475"/>
              <a:ext cx="1657850" cy="1740436"/>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461" name="Google Shape;5461;p42"/>
            <p:cNvGrpSpPr/>
            <p:nvPr/>
          </p:nvGrpSpPr>
          <p:grpSpPr>
            <a:xfrm>
              <a:off x="8594647" y="2073045"/>
              <a:ext cx="1096387" cy="1751203"/>
              <a:chOff x="7831389" y="536225"/>
              <a:chExt cx="471402" cy="752947"/>
            </a:xfrm>
          </p:grpSpPr>
          <p:sp>
            <p:nvSpPr>
              <p:cNvPr id="5462" name="Google Shape;5462;p42"/>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3" name="Google Shape;5463;p42"/>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4" name="Google Shape;5464;p42"/>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5" name="Google Shape;5465;p42"/>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6" name="Google Shape;5466;p42"/>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7" name="Google Shape;5467;p42"/>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8" name="Google Shape;5468;p42"/>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69" name="Google Shape;5469;p42"/>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0" name="Google Shape;5470;p42"/>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1" name="Google Shape;5471;p42"/>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2" name="Google Shape;5472;p42"/>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3" name="Google Shape;5473;p42"/>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4" name="Google Shape;5474;p42"/>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5" name="Google Shape;5475;p42"/>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6" name="Google Shape;5476;p42"/>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7" name="Google Shape;5477;p42"/>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8" name="Google Shape;5478;p42"/>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79" name="Google Shape;5479;p42"/>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0" name="Google Shape;5480;p42"/>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1" name="Google Shape;5481;p42"/>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2" name="Google Shape;5482;p42"/>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3" name="Google Shape;5483;p42"/>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4" name="Google Shape;5484;p42"/>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5" name="Google Shape;5485;p42"/>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6" name="Google Shape;5486;p42"/>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7" name="Google Shape;5487;p42"/>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8" name="Google Shape;5488;p42"/>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89" name="Google Shape;5489;p42"/>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90" name="Google Shape;5490;p42"/>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91" name="Google Shape;5491;p42"/>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92" name="Google Shape;5492;p42"/>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493" name="Google Shape;5493;p42"/>
            <p:cNvGrpSpPr/>
            <p:nvPr/>
          </p:nvGrpSpPr>
          <p:grpSpPr>
            <a:xfrm>
              <a:off x="-867251" y="2073059"/>
              <a:ext cx="10488381" cy="3518117"/>
              <a:chOff x="-867251" y="2073059"/>
              <a:chExt cx="10488381" cy="3518117"/>
            </a:xfrm>
          </p:grpSpPr>
          <p:sp>
            <p:nvSpPr>
              <p:cNvPr id="5494" name="Google Shape;5494;p42"/>
              <p:cNvSpPr/>
              <p:nvPr/>
            </p:nvSpPr>
            <p:spPr>
              <a:xfrm flipH="1">
                <a:off x="7900133" y="2569715"/>
                <a:ext cx="1720997" cy="2796939"/>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495" name="Google Shape;5495;p42"/>
              <p:cNvGrpSpPr/>
              <p:nvPr/>
            </p:nvGrpSpPr>
            <p:grpSpPr>
              <a:xfrm>
                <a:off x="-867251" y="2073059"/>
                <a:ext cx="2833412" cy="3518117"/>
                <a:chOff x="-867251" y="2073059"/>
                <a:chExt cx="2833412" cy="3518117"/>
              </a:xfrm>
            </p:grpSpPr>
            <p:sp>
              <p:nvSpPr>
                <p:cNvPr id="5496" name="Google Shape;5496;p42"/>
                <p:cNvSpPr/>
                <p:nvPr/>
              </p:nvSpPr>
              <p:spPr>
                <a:xfrm flipH="1" rot="10800000">
                  <a:off x="-867251" y="2073059"/>
                  <a:ext cx="1513125" cy="3518117"/>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497" name="Google Shape;5497;p42"/>
                <p:cNvSpPr/>
                <p:nvPr/>
              </p:nvSpPr>
              <p:spPr>
                <a:xfrm flipH="1">
                  <a:off x="-521425" y="2532001"/>
                  <a:ext cx="2487586" cy="2978048"/>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grpSp>
      <p:sp>
        <p:nvSpPr>
          <p:cNvPr id="5498" name="Google Shape;5498;p42"/>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Title only 3">
    <p:spTree>
      <p:nvGrpSpPr>
        <p:cNvPr id="5499" name="Shape 5499"/>
        <p:cNvGrpSpPr/>
        <p:nvPr/>
      </p:nvGrpSpPr>
      <p:grpSpPr>
        <a:xfrm>
          <a:off x="0" y="0"/>
          <a:ext cx="0" cy="0"/>
          <a:chOff x="0" y="0"/>
          <a:chExt cx="0" cy="0"/>
        </a:xfrm>
      </p:grpSpPr>
      <p:grpSp>
        <p:nvGrpSpPr>
          <p:cNvPr id="5500" name="Google Shape;5500;p43"/>
          <p:cNvGrpSpPr/>
          <p:nvPr/>
        </p:nvGrpSpPr>
        <p:grpSpPr>
          <a:xfrm>
            <a:off x="-730920" y="-879847"/>
            <a:ext cx="13724520" cy="8353404"/>
            <a:chOff x="-548190" y="-659885"/>
            <a:chExt cx="10293390" cy="6265053"/>
          </a:xfrm>
        </p:grpSpPr>
        <p:sp>
          <p:nvSpPr>
            <p:cNvPr id="5501" name="Google Shape;5501;p43"/>
            <p:cNvSpPr/>
            <p:nvPr/>
          </p:nvSpPr>
          <p:spPr>
            <a:xfrm flipH="1">
              <a:off x="8421637" y="2002069"/>
              <a:ext cx="1323563" cy="3077371"/>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lt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2" name="Google Shape;5502;p43"/>
            <p:cNvSpPr/>
            <p:nvPr/>
          </p:nvSpPr>
          <p:spPr>
            <a:xfrm>
              <a:off x="7603100" y="-659885"/>
              <a:ext cx="1851289" cy="3572677"/>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503" name="Google Shape;5503;p43"/>
            <p:cNvGrpSpPr/>
            <p:nvPr/>
          </p:nvGrpSpPr>
          <p:grpSpPr>
            <a:xfrm>
              <a:off x="-548190" y="2307333"/>
              <a:ext cx="1096387" cy="1751203"/>
              <a:chOff x="7831389" y="536225"/>
              <a:chExt cx="471402" cy="752947"/>
            </a:xfrm>
          </p:grpSpPr>
          <p:sp>
            <p:nvSpPr>
              <p:cNvPr id="5504" name="Google Shape;5504;p43"/>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5" name="Google Shape;5505;p43"/>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6" name="Google Shape;5506;p43"/>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7" name="Google Shape;5507;p43"/>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8" name="Google Shape;5508;p43"/>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09" name="Google Shape;5509;p43"/>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0" name="Google Shape;5510;p43"/>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1" name="Google Shape;5511;p43"/>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2" name="Google Shape;5512;p43"/>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3" name="Google Shape;5513;p43"/>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4" name="Google Shape;5514;p43"/>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5" name="Google Shape;5515;p43"/>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6" name="Google Shape;5516;p43"/>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7" name="Google Shape;5517;p43"/>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8" name="Google Shape;5518;p43"/>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19" name="Google Shape;5519;p43"/>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0" name="Google Shape;5520;p43"/>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1" name="Google Shape;5521;p43"/>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2" name="Google Shape;5522;p43"/>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3" name="Google Shape;5523;p43"/>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4" name="Google Shape;5524;p43"/>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5" name="Google Shape;5525;p43"/>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6" name="Google Shape;5526;p43"/>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7" name="Google Shape;5527;p43"/>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8" name="Google Shape;5528;p43"/>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29" name="Google Shape;5529;p43"/>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0" name="Google Shape;5530;p43"/>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1" name="Google Shape;5531;p43"/>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2" name="Google Shape;5532;p43"/>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3" name="Google Shape;5533;p43"/>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4" name="Google Shape;5534;p43"/>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535" name="Google Shape;5535;p43"/>
            <p:cNvSpPr/>
            <p:nvPr/>
          </p:nvSpPr>
          <p:spPr>
            <a:xfrm flipH="1">
              <a:off x="8103842" y="2700048"/>
              <a:ext cx="1610058" cy="261664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36" name="Google Shape;5536;p43"/>
            <p:cNvSpPr/>
            <p:nvPr/>
          </p:nvSpPr>
          <p:spPr>
            <a:xfrm rot="5400000">
              <a:off x="-186350" y="2872351"/>
              <a:ext cx="2487586" cy="2978048"/>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537" name="Google Shape;5537;p43"/>
          <p:cNvSpPr txBox="1"/>
          <p:nvPr>
            <p:ph type="title"/>
          </p:nvPr>
        </p:nvSpPr>
        <p:spPr>
          <a:xfrm>
            <a:off x="960000" y="516800"/>
            <a:ext cx="77084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2"/>
              </a:buClr>
              <a:buSzPts val="3200"/>
              <a:buFont typeface="Fredoka"/>
              <a:buNone/>
              <a:defRPr sz="4267"/>
            </a:lvl1pPr>
            <a:lvl2pPr lvl="1"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2pPr>
            <a:lvl3pPr lvl="2"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3pPr>
            <a:lvl4pPr lvl="3"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4pPr>
            <a:lvl5pPr lvl="4"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5pPr>
            <a:lvl6pPr lvl="5"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6pPr>
            <a:lvl7pPr lvl="6"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7pPr>
            <a:lvl8pPr lvl="7"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8pPr>
            <a:lvl9pPr lvl="8" algn="ctr">
              <a:lnSpc>
                <a:spcPct val="100000"/>
              </a:lnSpc>
              <a:spcBef>
                <a:spcPts val="0"/>
              </a:spcBef>
              <a:spcAft>
                <a:spcPts val="0"/>
              </a:spcAft>
              <a:buClr>
                <a:schemeClr val="dk1"/>
              </a:buClr>
              <a:buSzPts val="3600"/>
              <a:buFont typeface="Fredoka"/>
              <a:buNone/>
              <a:defRPr sz="4800">
                <a:solidFill>
                  <a:schemeClr val="dk1"/>
                </a:solidFill>
                <a:latin typeface="Fredoka"/>
                <a:ea typeface="Fredoka"/>
                <a:cs typeface="Fredoka"/>
                <a:sym typeface="Fredoka"/>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5538" name="Shape 5538"/>
        <p:cNvGrpSpPr/>
        <p:nvPr/>
      </p:nvGrpSpPr>
      <p:grpSpPr>
        <a:xfrm>
          <a:off x="0" y="0"/>
          <a:ext cx="0" cy="0"/>
          <a:chOff x="0" y="0"/>
          <a:chExt cx="0" cy="0"/>
        </a:xfrm>
      </p:grpSpPr>
      <p:grpSp>
        <p:nvGrpSpPr>
          <p:cNvPr id="5539" name="Google Shape;5539;p44"/>
          <p:cNvGrpSpPr/>
          <p:nvPr/>
        </p:nvGrpSpPr>
        <p:grpSpPr>
          <a:xfrm>
            <a:off x="-1945696" y="-1346761"/>
            <a:ext cx="14938659" cy="8898245"/>
            <a:chOff x="-1459272" y="-1010071"/>
            <a:chExt cx="11203994" cy="6673684"/>
          </a:xfrm>
        </p:grpSpPr>
        <p:grpSp>
          <p:nvGrpSpPr>
            <p:cNvPr id="5540" name="Google Shape;5540;p44"/>
            <p:cNvGrpSpPr/>
            <p:nvPr/>
          </p:nvGrpSpPr>
          <p:grpSpPr>
            <a:xfrm>
              <a:off x="2471314" y="23230"/>
              <a:ext cx="2072016" cy="918766"/>
              <a:chOff x="5558750" y="1183008"/>
              <a:chExt cx="835659" cy="370515"/>
            </a:xfrm>
          </p:grpSpPr>
          <p:sp>
            <p:nvSpPr>
              <p:cNvPr id="5541" name="Google Shape;5541;p44"/>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2" name="Google Shape;5542;p44"/>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3" name="Google Shape;5543;p44"/>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4" name="Google Shape;5544;p44"/>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5" name="Google Shape;5545;p44"/>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6" name="Google Shape;5546;p44"/>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7" name="Google Shape;5547;p44"/>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8" name="Google Shape;5548;p44"/>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49" name="Google Shape;5549;p44"/>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0" name="Google Shape;5550;p44"/>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1" name="Google Shape;5551;p44"/>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2" name="Google Shape;5552;p44"/>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3" name="Google Shape;5553;p44"/>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4" name="Google Shape;5554;p44"/>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5" name="Google Shape;5555;p44"/>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6" name="Google Shape;5556;p44"/>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7" name="Google Shape;5557;p44"/>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8" name="Google Shape;5558;p44"/>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59" name="Google Shape;5559;p44"/>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0" name="Google Shape;5560;p44"/>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1" name="Google Shape;5561;p44"/>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2" name="Google Shape;5562;p44"/>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3" name="Google Shape;5563;p44"/>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4" name="Google Shape;5564;p44"/>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5" name="Google Shape;5565;p44"/>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566" name="Google Shape;5566;p44"/>
            <p:cNvGrpSpPr/>
            <p:nvPr/>
          </p:nvGrpSpPr>
          <p:grpSpPr>
            <a:xfrm>
              <a:off x="-370416" y="-1010071"/>
              <a:ext cx="9937909" cy="5016214"/>
              <a:chOff x="-370416" y="-1010071"/>
              <a:chExt cx="9937909" cy="5016214"/>
            </a:xfrm>
          </p:grpSpPr>
          <p:sp>
            <p:nvSpPr>
              <p:cNvPr id="5567" name="Google Shape;5567;p44"/>
              <p:cNvSpPr/>
              <p:nvPr/>
            </p:nvSpPr>
            <p:spPr>
              <a:xfrm flipH="1">
                <a:off x="-370416" y="1224050"/>
                <a:ext cx="2841766"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68" name="Google Shape;5568;p44"/>
              <p:cNvSpPr/>
              <p:nvPr/>
            </p:nvSpPr>
            <p:spPr>
              <a:xfrm rot="5400000">
                <a:off x="5422849" y="-2475974"/>
                <a:ext cx="2678741" cy="561054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569" name="Google Shape;5569;p44"/>
            <p:cNvGrpSpPr/>
            <p:nvPr/>
          </p:nvGrpSpPr>
          <p:grpSpPr>
            <a:xfrm>
              <a:off x="-1459272" y="-783273"/>
              <a:ext cx="11203994" cy="6446886"/>
              <a:chOff x="-1459272" y="-783273"/>
              <a:chExt cx="11203994" cy="6446886"/>
            </a:xfrm>
          </p:grpSpPr>
          <p:sp>
            <p:nvSpPr>
              <p:cNvPr id="5570" name="Google Shape;5570;p44"/>
              <p:cNvSpPr/>
              <p:nvPr/>
            </p:nvSpPr>
            <p:spPr>
              <a:xfrm flipH="1">
                <a:off x="-1459272" y="-584101"/>
                <a:ext cx="3825796" cy="6247714"/>
              </a:xfrm>
              <a:custGeom>
                <a:rect b="b" l="l" r="r" t="t"/>
                <a:pathLst>
                  <a:path extrusionOk="0" h="158200" w="96874">
                    <a:moveTo>
                      <a:pt x="56285" y="1"/>
                    </a:moveTo>
                    <a:cubicBezTo>
                      <a:pt x="55176" y="1"/>
                      <a:pt x="54067" y="160"/>
                      <a:pt x="52973" y="509"/>
                    </a:cubicBezTo>
                    <a:cubicBezTo>
                      <a:pt x="49153" y="1719"/>
                      <a:pt x="46097" y="4552"/>
                      <a:pt x="42293" y="5858"/>
                    </a:cubicBezTo>
                    <a:cubicBezTo>
                      <a:pt x="38664" y="7099"/>
                      <a:pt x="35639" y="9519"/>
                      <a:pt x="34573" y="13355"/>
                    </a:cubicBezTo>
                    <a:cubicBezTo>
                      <a:pt x="33474" y="17398"/>
                      <a:pt x="35003" y="22014"/>
                      <a:pt x="38297" y="24592"/>
                    </a:cubicBezTo>
                    <a:cubicBezTo>
                      <a:pt x="40255" y="26105"/>
                      <a:pt x="42722" y="26948"/>
                      <a:pt x="44426" y="28715"/>
                    </a:cubicBezTo>
                    <a:cubicBezTo>
                      <a:pt x="46431" y="30864"/>
                      <a:pt x="47052" y="33968"/>
                      <a:pt x="46017" y="36706"/>
                    </a:cubicBezTo>
                    <a:cubicBezTo>
                      <a:pt x="44983" y="39380"/>
                      <a:pt x="42388" y="41942"/>
                      <a:pt x="43439" y="44601"/>
                    </a:cubicBezTo>
                    <a:cubicBezTo>
                      <a:pt x="44473" y="47259"/>
                      <a:pt x="48294" y="47482"/>
                      <a:pt x="50172" y="49647"/>
                    </a:cubicBezTo>
                    <a:cubicBezTo>
                      <a:pt x="52002" y="51748"/>
                      <a:pt x="51413" y="55122"/>
                      <a:pt x="49726" y="57335"/>
                    </a:cubicBezTo>
                    <a:cubicBezTo>
                      <a:pt x="48039" y="59547"/>
                      <a:pt x="45524" y="60932"/>
                      <a:pt x="43232" y="62508"/>
                    </a:cubicBezTo>
                    <a:cubicBezTo>
                      <a:pt x="39650" y="64991"/>
                      <a:pt x="36403" y="68174"/>
                      <a:pt x="34684" y="72186"/>
                    </a:cubicBezTo>
                    <a:cubicBezTo>
                      <a:pt x="32949" y="76181"/>
                      <a:pt x="32933" y="81099"/>
                      <a:pt x="35385" y="84713"/>
                    </a:cubicBezTo>
                    <a:cubicBezTo>
                      <a:pt x="37693" y="88119"/>
                      <a:pt x="41783" y="89965"/>
                      <a:pt x="44203" y="93292"/>
                    </a:cubicBezTo>
                    <a:cubicBezTo>
                      <a:pt x="46431" y="96428"/>
                      <a:pt x="46957" y="100487"/>
                      <a:pt x="45588" y="104084"/>
                    </a:cubicBezTo>
                    <a:cubicBezTo>
                      <a:pt x="43518" y="109369"/>
                      <a:pt x="37836" y="112473"/>
                      <a:pt x="35464" y="117614"/>
                    </a:cubicBezTo>
                    <a:cubicBezTo>
                      <a:pt x="33061" y="122883"/>
                      <a:pt x="34207" y="129982"/>
                      <a:pt x="29750" y="133659"/>
                    </a:cubicBezTo>
                    <a:cubicBezTo>
                      <a:pt x="27774" y="135289"/>
                      <a:pt x="25380" y="135707"/>
                      <a:pt x="22823" y="135707"/>
                    </a:cubicBezTo>
                    <a:cubicBezTo>
                      <a:pt x="20120" y="135707"/>
                      <a:pt x="17234" y="135240"/>
                      <a:pt x="14465" y="135240"/>
                    </a:cubicBezTo>
                    <a:cubicBezTo>
                      <a:pt x="13713" y="135240"/>
                      <a:pt x="12970" y="135274"/>
                      <a:pt x="12241" y="135362"/>
                    </a:cubicBezTo>
                    <a:cubicBezTo>
                      <a:pt x="7625" y="135919"/>
                      <a:pt x="3295" y="139007"/>
                      <a:pt x="1640" y="143368"/>
                    </a:cubicBezTo>
                    <a:cubicBezTo>
                      <a:pt x="0" y="147730"/>
                      <a:pt x="1369" y="153142"/>
                      <a:pt x="5141" y="155879"/>
                    </a:cubicBezTo>
                    <a:cubicBezTo>
                      <a:pt x="7656" y="157705"/>
                      <a:pt x="10780" y="158200"/>
                      <a:pt x="13964" y="158200"/>
                    </a:cubicBezTo>
                    <a:cubicBezTo>
                      <a:pt x="15557" y="158200"/>
                      <a:pt x="17164" y="158076"/>
                      <a:pt x="18719" y="157933"/>
                    </a:cubicBezTo>
                    <a:cubicBezTo>
                      <a:pt x="37454" y="156198"/>
                      <a:pt x="56173" y="153699"/>
                      <a:pt x="74414" y="149099"/>
                    </a:cubicBezTo>
                    <a:cubicBezTo>
                      <a:pt x="81625" y="147284"/>
                      <a:pt x="89361" y="144705"/>
                      <a:pt x="93420" y="138482"/>
                    </a:cubicBezTo>
                    <a:cubicBezTo>
                      <a:pt x="96523" y="133722"/>
                      <a:pt x="96874" y="127721"/>
                      <a:pt x="96842" y="122039"/>
                    </a:cubicBezTo>
                    <a:cubicBezTo>
                      <a:pt x="96730" y="98115"/>
                      <a:pt x="91860" y="74478"/>
                      <a:pt x="87371" y="50984"/>
                    </a:cubicBezTo>
                    <a:cubicBezTo>
                      <a:pt x="84283" y="34859"/>
                      <a:pt x="80797" y="17621"/>
                      <a:pt x="69034" y="6176"/>
                    </a:cubicBezTo>
                    <a:cubicBezTo>
                      <a:pt x="65589" y="2808"/>
                      <a:pt x="60940" y="1"/>
                      <a:pt x="56285"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571" name="Google Shape;5571;p44"/>
              <p:cNvGrpSpPr/>
              <p:nvPr/>
            </p:nvGrpSpPr>
            <p:grpSpPr>
              <a:xfrm>
                <a:off x="6903029" y="-783273"/>
                <a:ext cx="2841693" cy="6252845"/>
                <a:chOff x="6903029" y="-783273"/>
                <a:chExt cx="2841693" cy="6252845"/>
              </a:xfrm>
            </p:grpSpPr>
            <p:sp>
              <p:nvSpPr>
                <p:cNvPr id="5572" name="Google Shape;5572;p44"/>
                <p:cNvSpPr/>
                <p:nvPr/>
              </p:nvSpPr>
              <p:spPr>
                <a:xfrm flipH="1">
                  <a:off x="7954734" y="1307732"/>
                  <a:ext cx="1789988" cy="4161840"/>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73" name="Google Shape;5573;p44"/>
                <p:cNvSpPr/>
                <p:nvPr/>
              </p:nvSpPr>
              <p:spPr>
                <a:xfrm flipH="1" rot="10800000">
                  <a:off x="6903029" y="-783273"/>
                  <a:ext cx="2841693" cy="340197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grpSp>
      <p:sp>
        <p:nvSpPr>
          <p:cNvPr id="5574" name="Google Shape;5574;p44"/>
          <p:cNvSpPr txBox="1"/>
          <p:nvPr>
            <p:ph type="title"/>
          </p:nvPr>
        </p:nvSpPr>
        <p:spPr>
          <a:xfrm>
            <a:off x="4295617" y="1688333"/>
            <a:ext cx="4732400" cy="1030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5000"/>
              <a:buNone/>
              <a:defRPr sz="7333"/>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p:txBody>
      </p:sp>
      <p:sp>
        <p:nvSpPr>
          <p:cNvPr id="5575" name="Google Shape;5575;p44"/>
          <p:cNvSpPr txBox="1"/>
          <p:nvPr>
            <p:ph idx="1" type="subTitle"/>
          </p:nvPr>
        </p:nvSpPr>
        <p:spPr>
          <a:xfrm>
            <a:off x="4295617" y="2808604"/>
            <a:ext cx="4732400" cy="1356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600"/>
              <a:buNone/>
              <a:defRPr sz="2133"/>
            </a:lvl1pPr>
            <a:lvl2pPr lvl="1" algn="l">
              <a:lnSpc>
                <a:spcPct val="100000"/>
              </a:lnSpc>
              <a:spcBef>
                <a:spcPts val="0"/>
              </a:spcBef>
              <a:spcAft>
                <a:spcPts val="0"/>
              </a:spcAft>
              <a:buSzPts val="1600"/>
              <a:buNone/>
              <a:defRPr/>
            </a:lvl2pPr>
            <a:lvl3pPr lvl="2" algn="l">
              <a:lnSpc>
                <a:spcPct val="100000"/>
              </a:lnSpc>
              <a:spcBef>
                <a:spcPts val="0"/>
              </a:spcBef>
              <a:spcAft>
                <a:spcPts val="0"/>
              </a:spcAft>
              <a:buSzPts val="1600"/>
              <a:buNone/>
              <a:defRPr/>
            </a:lvl3pPr>
            <a:lvl4pPr lvl="3" algn="l">
              <a:lnSpc>
                <a:spcPct val="100000"/>
              </a:lnSpc>
              <a:spcBef>
                <a:spcPts val="0"/>
              </a:spcBef>
              <a:spcAft>
                <a:spcPts val="0"/>
              </a:spcAft>
              <a:buSzPts val="1600"/>
              <a:buNone/>
              <a:defRPr/>
            </a:lvl4pPr>
            <a:lvl5pPr lvl="4" algn="l">
              <a:lnSpc>
                <a:spcPct val="100000"/>
              </a:lnSpc>
              <a:spcBef>
                <a:spcPts val="0"/>
              </a:spcBef>
              <a:spcAft>
                <a:spcPts val="0"/>
              </a:spcAft>
              <a:buSzPts val="1600"/>
              <a:buNone/>
              <a:defRPr/>
            </a:lvl5pPr>
            <a:lvl6pPr lvl="5" algn="l">
              <a:lnSpc>
                <a:spcPct val="100000"/>
              </a:lnSpc>
              <a:spcBef>
                <a:spcPts val="0"/>
              </a:spcBef>
              <a:spcAft>
                <a:spcPts val="0"/>
              </a:spcAft>
              <a:buSzPts val="1600"/>
              <a:buNone/>
              <a:defRPr/>
            </a:lvl6pPr>
            <a:lvl7pPr lvl="6" algn="l">
              <a:lnSpc>
                <a:spcPct val="100000"/>
              </a:lnSpc>
              <a:spcBef>
                <a:spcPts val="0"/>
              </a:spcBef>
              <a:spcAft>
                <a:spcPts val="0"/>
              </a:spcAft>
              <a:buSzPts val="1600"/>
              <a:buNone/>
              <a:defRPr/>
            </a:lvl7pPr>
            <a:lvl8pPr lvl="7" algn="l">
              <a:lnSpc>
                <a:spcPct val="100000"/>
              </a:lnSpc>
              <a:spcBef>
                <a:spcPts val="0"/>
              </a:spcBef>
              <a:spcAft>
                <a:spcPts val="0"/>
              </a:spcAft>
              <a:buSzPts val="1600"/>
              <a:buNone/>
              <a:defRPr/>
            </a:lvl8pPr>
            <a:lvl9pPr lvl="8" algn="l">
              <a:lnSpc>
                <a:spcPct val="100000"/>
              </a:lnSpc>
              <a:spcBef>
                <a:spcPts val="0"/>
              </a:spcBef>
              <a:spcAft>
                <a:spcPts val="0"/>
              </a:spcAft>
              <a:buSzPts val="1600"/>
              <a:buNone/>
              <a:defRPr/>
            </a:lvl9pPr>
          </a:lstStyle>
          <a:p/>
        </p:txBody>
      </p:sp>
      <p:sp>
        <p:nvSpPr>
          <p:cNvPr id="5576" name="Google Shape;5576;p44"/>
          <p:cNvSpPr txBox="1"/>
          <p:nvPr/>
        </p:nvSpPr>
        <p:spPr>
          <a:xfrm>
            <a:off x="2573400" y="5172787"/>
            <a:ext cx="7045200" cy="642000"/>
          </a:xfrm>
          <a:prstGeom prst="rect">
            <a:avLst/>
          </a:prstGeom>
          <a:noFill/>
          <a:ln>
            <a:noFill/>
          </a:ln>
        </p:spPr>
        <p:txBody>
          <a:bodyPr anchorCtr="0" anchor="ctr" bIns="121900" lIns="121900" spcFirstLastPara="1" rIns="121900" wrap="square" tIns="121900">
            <a:noAutofit/>
          </a:bodyPr>
          <a:lstStyle/>
          <a:p>
            <a:pPr indent="0" lvl="0" marL="0" marR="0" rtl="0" algn="ctr">
              <a:lnSpc>
                <a:spcPct val="100000"/>
              </a:lnSpc>
              <a:spcBef>
                <a:spcPts val="400"/>
              </a:spcBef>
              <a:spcAft>
                <a:spcPts val="0"/>
              </a:spcAft>
              <a:buClr>
                <a:srgbClr val="000000"/>
              </a:buClr>
              <a:buSzPts val="1600"/>
              <a:buFont typeface="Arial"/>
              <a:buNone/>
            </a:pPr>
            <a:r>
              <a:rPr b="0" i="0" lang="da-DK" sz="1600" u="none" cap="none" strike="noStrike">
                <a:solidFill>
                  <a:schemeClr val="lt1"/>
                </a:solidFill>
                <a:latin typeface="Poppins"/>
                <a:ea typeface="Poppins"/>
                <a:cs typeface="Poppins"/>
                <a:sym typeface="Poppins"/>
              </a:rPr>
              <a:t>CREDITS: This presentation template was created by </a:t>
            </a:r>
            <a:r>
              <a:rPr b="1" i="0" lang="da-DK" sz="1600" u="none" cap="none" strike="noStrike">
                <a:solidFill>
                  <a:schemeClr val="lt1"/>
                </a:solidFill>
                <a:uFill>
                  <a:noFill/>
                </a:uFill>
                <a:latin typeface="Poppins"/>
                <a:ea typeface="Poppins"/>
                <a:cs typeface="Poppins"/>
                <a:sym typeface="Poppins"/>
                <a:hlinkClick r:id="rId2">
                  <a:extLst>
                    <a:ext uri="{A12FA001-AC4F-418D-AE19-62706E023703}">
                      <ahyp:hlinkClr val="tx"/>
                    </a:ext>
                  </a:extLst>
                </a:hlinkClick>
              </a:rPr>
              <a:t>Slidesgo</a:t>
            </a:r>
            <a:r>
              <a:rPr b="0" i="0" lang="da-DK" sz="1600" u="none" cap="none" strike="noStrike">
                <a:solidFill>
                  <a:schemeClr val="lt1"/>
                </a:solidFill>
                <a:latin typeface="Poppins"/>
                <a:ea typeface="Poppins"/>
                <a:cs typeface="Poppins"/>
                <a:sym typeface="Poppins"/>
              </a:rPr>
              <a:t>, including icons by </a:t>
            </a:r>
            <a:r>
              <a:rPr b="1" i="0" lang="da-DK" sz="1600" u="none" cap="none" strike="noStrike">
                <a:solidFill>
                  <a:schemeClr val="lt1"/>
                </a:solidFill>
                <a:uFill>
                  <a:noFill/>
                </a:uFill>
                <a:latin typeface="Poppins"/>
                <a:ea typeface="Poppins"/>
                <a:cs typeface="Poppins"/>
                <a:sym typeface="Poppins"/>
                <a:hlinkClick r:id="rId3">
                  <a:extLst>
                    <a:ext uri="{A12FA001-AC4F-418D-AE19-62706E023703}">
                      <ahyp:hlinkClr val="tx"/>
                    </a:ext>
                  </a:extLst>
                </a:hlinkClick>
              </a:rPr>
              <a:t>Flaticon</a:t>
            </a:r>
            <a:r>
              <a:rPr b="0" i="0" lang="da-DK" sz="1600" u="none" cap="none" strike="noStrike">
                <a:solidFill>
                  <a:schemeClr val="lt1"/>
                </a:solidFill>
                <a:latin typeface="Poppins"/>
                <a:ea typeface="Poppins"/>
                <a:cs typeface="Poppins"/>
                <a:sym typeface="Poppins"/>
              </a:rPr>
              <a:t>, and infographics &amp; images by </a:t>
            </a:r>
            <a:r>
              <a:rPr b="1" i="0" lang="da-DK" sz="1600" u="none" cap="none" strike="noStrike">
                <a:solidFill>
                  <a:schemeClr val="lt1"/>
                </a:solidFill>
                <a:uFill>
                  <a:noFill/>
                </a:uFill>
                <a:latin typeface="Poppins"/>
                <a:ea typeface="Poppins"/>
                <a:cs typeface="Poppins"/>
                <a:sym typeface="Poppins"/>
                <a:hlinkClick r:id="rId4">
                  <a:extLst>
                    <a:ext uri="{A12FA001-AC4F-418D-AE19-62706E023703}">
                      <ahyp:hlinkClr val="tx"/>
                    </a:ext>
                  </a:extLst>
                </a:hlinkClick>
              </a:rPr>
              <a:t>Freepik</a:t>
            </a:r>
            <a:endParaRPr b="1" i="0" sz="1600" u="none" cap="none" strike="noStrike">
              <a:solidFill>
                <a:schemeClr val="lt1"/>
              </a:solidFill>
              <a:latin typeface="Poppins"/>
              <a:ea typeface="Poppins"/>
              <a:cs typeface="Poppins"/>
              <a:sym typeface="Poppin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5577" name="Shape 5577"/>
        <p:cNvGrpSpPr/>
        <p:nvPr/>
      </p:nvGrpSpPr>
      <p:grpSpPr>
        <a:xfrm>
          <a:off x="0" y="0"/>
          <a:ext cx="0" cy="0"/>
          <a:chOff x="0" y="0"/>
          <a:chExt cx="0" cy="0"/>
        </a:xfrm>
      </p:grpSpPr>
      <p:grpSp>
        <p:nvGrpSpPr>
          <p:cNvPr id="5578" name="Google Shape;5578;p45"/>
          <p:cNvGrpSpPr/>
          <p:nvPr/>
        </p:nvGrpSpPr>
        <p:grpSpPr>
          <a:xfrm>
            <a:off x="-1156333" y="-1287516"/>
            <a:ext cx="14517164" cy="8742427"/>
            <a:chOff x="-867250" y="-965637"/>
            <a:chExt cx="10887873" cy="6556820"/>
          </a:xfrm>
        </p:grpSpPr>
        <p:sp>
          <p:nvSpPr>
            <p:cNvPr id="5579" name="Google Shape;5579;p45"/>
            <p:cNvSpPr/>
            <p:nvPr/>
          </p:nvSpPr>
          <p:spPr>
            <a:xfrm rot="-5400000">
              <a:off x="5556308" y="-2048607"/>
              <a:ext cx="2329584" cy="4495524"/>
            </a:xfrm>
            <a:custGeom>
              <a:rect b="b" l="l" r="r" t="t"/>
              <a:pathLst>
                <a:path extrusionOk="0" h="72608" w="37624">
                  <a:moveTo>
                    <a:pt x="35277" y="49124"/>
                  </a:moveTo>
                  <a:cubicBezTo>
                    <a:pt x="33616" y="45586"/>
                    <a:pt x="30484" y="42974"/>
                    <a:pt x="28405" y="39677"/>
                  </a:cubicBezTo>
                  <a:cubicBezTo>
                    <a:pt x="25323" y="34783"/>
                    <a:pt x="24727" y="28747"/>
                    <a:pt x="24740" y="22965"/>
                  </a:cubicBezTo>
                  <a:cubicBezTo>
                    <a:pt x="24753" y="17183"/>
                    <a:pt x="25273" y="11337"/>
                    <a:pt x="24081" y="5669"/>
                  </a:cubicBezTo>
                  <a:cubicBezTo>
                    <a:pt x="23764" y="4160"/>
                    <a:pt x="23294" y="2613"/>
                    <a:pt x="22204" y="1522"/>
                  </a:cubicBezTo>
                  <a:cubicBezTo>
                    <a:pt x="21113" y="445"/>
                    <a:pt x="19237" y="1"/>
                    <a:pt x="18007" y="914"/>
                  </a:cubicBezTo>
                  <a:cubicBezTo>
                    <a:pt x="17271" y="1459"/>
                    <a:pt x="16891" y="2347"/>
                    <a:pt x="16599" y="3209"/>
                  </a:cubicBezTo>
                  <a:cubicBezTo>
                    <a:pt x="15128" y="7495"/>
                    <a:pt x="14773" y="12351"/>
                    <a:pt x="11920" y="15876"/>
                  </a:cubicBezTo>
                  <a:cubicBezTo>
                    <a:pt x="9587" y="18742"/>
                    <a:pt x="5986" y="20226"/>
                    <a:pt x="3171" y="22622"/>
                  </a:cubicBezTo>
                  <a:cubicBezTo>
                    <a:pt x="1484" y="24043"/>
                    <a:pt x="1" y="26211"/>
                    <a:pt x="622" y="28328"/>
                  </a:cubicBezTo>
                  <a:cubicBezTo>
                    <a:pt x="1307" y="30674"/>
                    <a:pt x="4223" y="31739"/>
                    <a:pt x="5111" y="34022"/>
                  </a:cubicBezTo>
                  <a:cubicBezTo>
                    <a:pt x="6037" y="36431"/>
                    <a:pt x="4414" y="39462"/>
                    <a:pt x="5859" y="41592"/>
                  </a:cubicBezTo>
                  <a:cubicBezTo>
                    <a:pt x="6899" y="43114"/>
                    <a:pt x="8966" y="43393"/>
                    <a:pt x="10741" y="43836"/>
                  </a:cubicBezTo>
                  <a:cubicBezTo>
                    <a:pt x="13949" y="44635"/>
                    <a:pt x="17208" y="46867"/>
                    <a:pt x="17626" y="50151"/>
                  </a:cubicBezTo>
                  <a:cubicBezTo>
                    <a:pt x="18159" y="54272"/>
                    <a:pt x="14177" y="57607"/>
                    <a:pt x="13505" y="61703"/>
                  </a:cubicBezTo>
                  <a:cubicBezTo>
                    <a:pt x="12998" y="64835"/>
                    <a:pt x="14608" y="68081"/>
                    <a:pt x="17119" y="69996"/>
                  </a:cubicBezTo>
                  <a:cubicBezTo>
                    <a:pt x="19643" y="71910"/>
                    <a:pt x="22939" y="72608"/>
                    <a:pt x="26097" y="72430"/>
                  </a:cubicBezTo>
                  <a:cubicBezTo>
                    <a:pt x="30586" y="72164"/>
                    <a:pt x="34910" y="69691"/>
                    <a:pt x="35658" y="65012"/>
                  </a:cubicBezTo>
                  <a:cubicBezTo>
                    <a:pt x="36507" y="59801"/>
                    <a:pt x="37623" y="54107"/>
                    <a:pt x="35277" y="49124"/>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0" name="Google Shape;5580;p45"/>
            <p:cNvSpPr/>
            <p:nvPr/>
          </p:nvSpPr>
          <p:spPr>
            <a:xfrm>
              <a:off x="6731900" y="2730525"/>
              <a:ext cx="2724916" cy="2860658"/>
            </a:xfrm>
            <a:custGeom>
              <a:rect b="b" l="l" r="r" t="t"/>
              <a:pathLst>
                <a:path extrusionOk="0" h="36901" w="35150">
                  <a:moveTo>
                    <a:pt x="25716" y="18996"/>
                  </a:moveTo>
                  <a:cubicBezTo>
                    <a:pt x="24853" y="22965"/>
                    <a:pt x="24904" y="27060"/>
                    <a:pt x="24727" y="31131"/>
                  </a:cubicBezTo>
                  <a:cubicBezTo>
                    <a:pt x="24676" y="32424"/>
                    <a:pt x="24574" y="33781"/>
                    <a:pt x="23940" y="34922"/>
                  </a:cubicBezTo>
                  <a:cubicBezTo>
                    <a:pt x="23306" y="36051"/>
                    <a:pt x="21937" y="36900"/>
                    <a:pt x="20694" y="36533"/>
                  </a:cubicBezTo>
                  <a:cubicBezTo>
                    <a:pt x="19654" y="36241"/>
                    <a:pt x="18995" y="35264"/>
                    <a:pt x="18513" y="34301"/>
                  </a:cubicBezTo>
                  <a:cubicBezTo>
                    <a:pt x="17714" y="32728"/>
                    <a:pt x="17169" y="31042"/>
                    <a:pt x="16320" y="29508"/>
                  </a:cubicBezTo>
                  <a:cubicBezTo>
                    <a:pt x="15470" y="27961"/>
                    <a:pt x="14253" y="26528"/>
                    <a:pt x="12592" y="25932"/>
                  </a:cubicBezTo>
                  <a:cubicBezTo>
                    <a:pt x="10829" y="25298"/>
                    <a:pt x="8876" y="25716"/>
                    <a:pt x="7050" y="26135"/>
                  </a:cubicBezTo>
                  <a:lnTo>
                    <a:pt x="1788" y="27327"/>
                  </a:lnTo>
                  <a:cubicBezTo>
                    <a:pt x="1344" y="27428"/>
                    <a:pt x="812" y="27517"/>
                    <a:pt x="469" y="27213"/>
                  </a:cubicBezTo>
                  <a:cubicBezTo>
                    <a:pt x="0" y="26781"/>
                    <a:pt x="279" y="25983"/>
                    <a:pt x="647" y="25463"/>
                  </a:cubicBezTo>
                  <a:cubicBezTo>
                    <a:pt x="2282" y="23168"/>
                    <a:pt x="5034" y="21874"/>
                    <a:pt x="6746" y="19630"/>
                  </a:cubicBezTo>
                  <a:cubicBezTo>
                    <a:pt x="8445" y="17423"/>
                    <a:pt x="8952" y="14545"/>
                    <a:pt x="10106" y="12022"/>
                  </a:cubicBezTo>
                  <a:cubicBezTo>
                    <a:pt x="12351" y="7140"/>
                    <a:pt x="16966" y="3729"/>
                    <a:pt x="21886" y="1560"/>
                  </a:cubicBezTo>
                  <a:cubicBezTo>
                    <a:pt x="23814" y="711"/>
                    <a:pt x="25880" y="1"/>
                    <a:pt x="27998" y="77"/>
                  </a:cubicBezTo>
                  <a:cubicBezTo>
                    <a:pt x="30116" y="153"/>
                    <a:pt x="32297" y="1129"/>
                    <a:pt x="33349" y="2968"/>
                  </a:cubicBezTo>
                  <a:cubicBezTo>
                    <a:pt x="35150" y="6176"/>
                    <a:pt x="32487" y="8002"/>
                    <a:pt x="30458" y="9904"/>
                  </a:cubicBezTo>
                  <a:cubicBezTo>
                    <a:pt x="27922" y="12288"/>
                    <a:pt x="26451" y="15635"/>
                    <a:pt x="25716" y="18996"/>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581" name="Google Shape;5581;p45"/>
            <p:cNvGrpSpPr/>
            <p:nvPr/>
          </p:nvGrpSpPr>
          <p:grpSpPr>
            <a:xfrm rot="5400000">
              <a:off x="1706735" y="-884305"/>
              <a:ext cx="1096387" cy="1751203"/>
              <a:chOff x="7831389" y="536225"/>
              <a:chExt cx="471402" cy="752947"/>
            </a:xfrm>
          </p:grpSpPr>
          <p:sp>
            <p:nvSpPr>
              <p:cNvPr id="5582" name="Google Shape;5582;p45"/>
              <p:cNvSpPr/>
              <p:nvPr/>
            </p:nvSpPr>
            <p:spPr>
              <a:xfrm>
                <a:off x="7920776" y="907156"/>
                <a:ext cx="382014" cy="382014"/>
              </a:xfrm>
              <a:custGeom>
                <a:rect b="b" l="l" r="r" t="t"/>
                <a:pathLst>
                  <a:path extrusionOk="0" h="10133" w="10133">
                    <a:moveTo>
                      <a:pt x="10133" y="1"/>
                    </a:moveTo>
                    <a:lnTo>
                      <a:pt x="1" y="10132"/>
                    </a:lnTo>
                    <a:lnTo>
                      <a:pt x="166" y="10132"/>
                    </a:lnTo>
                    <a:lnTo>
                      <a:pt x="10133" y="166"/>
                    </a:lnTo>
                    <a:lnTo>
                      <a:pt x="1013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3" name="Google Shape;5583;p45"/>
              <p:cNvSpPr/>
              <p:nvPr/>
            </p:nvSpPr>
            <p:spPr>
              <a:xfrm>
                <a:off x="7998702" y="984630"/>
                <a:ext cx="304088" cy="304541"/>
              </a:xfrm>
              <a:custGeom>
                <a:rect b="b" l="l" r="r" t="t"/>
                <a:pathLst>
                  <a:path extrusionOk="0" h="8078" w="8066">
                    <a:moveTo>
                      <a:pt x="8066" y="0"/>
                    </a:moveTo>
                    <a:lnTo>
                      <a:pt x="1" y="8077"/>
                    </a:lnTo>
                    <a:lnTo>
                      <a:pt x="166" y="8077"/>
                    </a:lnTo>
                    <a:lnTo>
                      <a:pt x="8066" y="178"/>
                    </a:lnTo>
                    <a:lnTo>
                      <a:pt x="806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4" name="Google Shape;5584;p45"/>
              <p:cNvSpPr/>
              <p:nvPr/>
            </p:nvSpPr>
            <p:spPr>
              <a:xfrm>
                <a:off x="7831389" y="751342"/>
                <a:ext cx="471401" cy="478074"/>
              </a:xfrm>
              <a:custGeom>
                <a:rect b="b" l="l" r="r" t="t"/>
                <a:pathLst>
                  <a:path extrusionOk="0" h="12681" w="12504">
                    <a:moveTo>
                      <a:pt x="12504" y="0"/>
                    </a:moveTo>
                    <a:lnTo>
                      <a:pt x="1" y="12503"/>
                    </a:lnTo>
                    <a:lnTo>
                      <a:pt x="1" y="12680"/>
                    </a:lnTo>
                    <a:lnTo>
                      <a:pt x="12504" y="178"/>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5" name="Google Shape;5585;p45"/>
              <p:cNvSpPr/>
              <p:nvPr/>
            </p:nvSpPr>
            <p:spPr>
              <a:xfrm>
                <a:off x="7959984" y="945874"/>
                <a:ext cx="342806" cy="343296"/>
              </a:xfrm>
              <a:custGeom>
                <a:rect b="b" l="l" r="r" t="t"/>
                <a:pathLst>
                  <a:path extrusionOk="0" h="9106" w="9093">
                    <a:moveTo>
                      <a:pt x="9093" y="1"/>
                    </a:moveTo>
                    <a:lnTo>
                      <a:pt x="1" y="9105"/>
                    </a:lnTo>
                    <a:lnTo>
                      <a:pt x="166" y="9105"/>
                    </a:lnTo>
                    <a:lnTo>
                      <a:pt x="9093" y="166"/>
                    </a:lnTo>
                    <a:lnTo>
                      <a:pt x="90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6" name="Google Shape;5586;p45"/>
              <p:cNvSpPr/>
              <p:nvPr/>
            </p:nvSpPr>
            <p:spPr>
              <a:xfrm>
                <a:off x="7831389" y="790512"/>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7" name="Google Shape;5587;p45"/>
              <p:cNvSpPr/>
              <p:nvPr/>
            </p:nvSpPr>
            <p:spPr>
              <a:xfrm>
                <a:off x="7842887" y="829230"/>
                <a:ext cx="459902" cy="459940"/>
              </a:xfrm>
              <a:custGeom>
                <a:rect b="b" l="l" r="r" t="t"/>
                <a:pathLst>
                  <a:path extrusionOk="0" h="12200" w="12199">
                    <a:moveTo>
                      <a:pt x="12199" y="1"/>
                    </a:moveTo>
                    <a:lnTo>
                      <a:pt x="0" y="12199"/>
                    </a:lnTo>
                    <a:lnTo>
                      <a:pt x="178" y="12199"/>
                    </a:lnTo>
                    <a:lnTo>
                      <a:pt x="12199" y="166"/>
                    </a:lnTo>
                    <a:lnTo>
                      <a:pt x="121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8" name="Google Shape;5588;p45"/>
              <p:cNvSpPr/>
              <p:nvPr/>
            </p:nvSpPr>
            <p:spPr>
              <a:xfrm>
                <a:off x="7882058" y="867986"/>
                <a:ext cx="420732" cy="421184"/>
              </a:xfrm>
              <a:custGeom>
                <a:rect b="b" l="l" r="r" t="t"/>
                <a:pathLst>
                  <a:path extrusionOk="0" h="11172" w="11160">
                    <a:moveTo>
                      <a:pt x="11160" y="0"/>
                    </a:moveTo>
                    <a:lnTo>
                      <a:pt x="1" y="11171"/>
                    </a:lnTo>
                    <a:lnTo>
                      <a:pt x="166" y="11171"/>
                    </a:lnTo>
                    <a:lnTo>
                      <a:pt x="11160" y="178"/>
                    </a:lnTo>
                    <a:lnTo>
                      <a:pt x="1116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89" name="Google Shape;5589;p45"/>
              <p:cNvSpPr/>
              <p:nvPr/>
            </p:nvSpPr>
            <p:spPr>
              <a:xfrm>
                <a:off x="8231990" y="1217919"/>
                <a:ext cx="70801" cy="71253"/>
              </a:xfrm>
              <a:custGeom>
                <a:rect b="b" l="l" r="r" t="t"/>
                <a:pathLst>
                  <a:path extrusionOk="0" h="1890" w="1878">
                    <a:moveTo>
                      <a:pt x="1878" y="0"/>
                    </a:moveTo>
                    <a:lnTo>
                      <a:pt x="1" y="1889"/>
                    </a:lnTo>
                    <a:lnTo>
                      <a:pt x="166" y="1889"/>
                    </a:lnTo>
                    <a:lnTo>
                      <a:pt x="1878" y="178"/>
                    </a:lnTo>
                    <a:lnTo>
                      <a:pt x="18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0" name="Google Shape;5590;p45"/>
              <p:cNvSpPr/>
              <p:nvPr/>
            </p:nvSpPr>
            <p:spPr>
              <a:xfrm>
                <a:off x="8193272" y="1179163"/>
                <a:ext cx="109518" cy="110009"/>
              </a:xfrm>
              <a:custGeom>
                <a:rect b="b" l="l" r="r" t="t"/>
                <a:pathLst>
                  <a:path extrusionOk="0" h="2918" w="2905">
                    <a:moveTo>
                      <a:pt x="2905" y="1"/>
                    </a:moveTo>
                    <a:lnTo>
                      <a:pt x="1" y="2917"/>
                    </a:lnTo>
                    <a:lnTo>
                      <a:pt x="166" y="2917"/>
                    </a:lnTo>
                    <a:lnTo>
                      <a:pt x="2905" y="166"/>
                    </a:lnTo>
                    <a:lnTo>
                      <a:pt x="290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1" name="Google Shape;5591;p45"/>
              <p:cNvSpPr/>
              <p:nvPr/>
            </p:nvSpPr>
            <p:spPr>
              <a:xfrm>
                <a:off x="7831389" y="712624"/>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2" name="Google Shape;5592;p45"/>
              <p:cNvSpPr/>
              <p:nvPr/>
            </p:nvSpPr>
            <p:spPr>
              <a:xfrm>
                <a:off x="8270708" y="1257089"/>
                <a:ext cx="32083" cy="32083"/>
              </a:xfrm>
              <a:custGeom>
                <a:rect b="b" l="l" r="r" t="t"/>
                <a:pathLst>
                  <a:path extrusionOk="0" h="851" w="851">
                    <a:moveTo>
                      <a:pt x="851" y="1"/>
                    </a:moveTo>
                    <a:lnTo>
                      <a:pt x="1" y="850"/>
                    </a:lnTo>
                    <a:lnTo>
                      <a:pt x="178" y="850"/>
                    </a:lnTo>
                    <a:lnTo>
                      <a:pt x="851" y="166"/>
                    </a:lnTo>
                    <a:lnTo>
                      <a:pt x="851"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3" name="Google Shape;5593;p45"/>
              <p:cNvSpPr/>
              <p:nvPr/>
            </p:nvSpPr>
            <p:spPr>
              <a:xfrm>
                <a:off x="8076628" y="1062519"/>
                <a:ext cx="226162" cy="226652"/>
              </a:xfrm>
              <a:custGeom>
                <a:rect b="b" l="l" r="r" t="t"/>
                <a:pathLst>
                  <a:path extrusionOk="0" h="6012" w="5999">
                    <a:moveTo>
                      <a:pt x="5999" y="1"/>
                    </a:moveTo>
                    <a:lnTo>
                      <a:pt x="1" y="6011"/>
                    </a:lnTo>
                    <a:lnTo>
                      <a:pt x="166" y="6011"/>
                    </a:lnTo>
                    <a:lnTo>
                      <a:pt x="5999" y="166"/>
                    </a:lnTo>
                    <a:lnTo>
                      <a:pt x="599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4" name="Google Shape;5594;p45"/>
              <p:cNvSpPr/>
              <p:nvPr/>
            </p:nvSpPr>
            <p:spPr>
              <a:xfrm>
                <a:off x="8037420" y="1023801"/>
                <a:ext cx="265370" cy="265370"/>
              </a:xfrm>
              <a:custGeom>
                <a:rect b="b" l="l" r="r" t="t"/>
                <a:pathLst>
                  <a:path extrusionOk="0" h="7039" w="7039">
                    <a:moveTo>
                      <a:pt x="7039" y="1"/>
                    </a:moveTo>
                    <a:lnTo>
                      <a:pt x="1" y="7038"/>
                    </a:lnTo>
                    <a:lnTo>
                      <a:pt x="166" y="7038"/>
                    </a:lnTo>
                    <a:lnTo>
                      <a:pt x="7039" y="166"/>
                    </a:lnTo>
                    <a:lnTo>
                      <a:pt x="703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5" name="Google Shape;5595;p45"/>
              <p:cNvSpPr/>
              <p:nvPr/>
            </p:nvSpPr>
            <p:spPr>
              <a:xfrm>
                <a:off x="8154064" y="1140445"/>
                <a:ext cx="148726" cy="148726"/>
              </a:xfrm>
              <a:custGeom>
                <a:rect b="b" l="l" r="r" t="t"/>
                <a:pathLst>
                  <a:path extrusionOk="0" h="3945" w="3945">
                    <a:moveTo>
                      <a:pt x="3945" y="1"/>
                    </a:moveTo>
                    <a:lnTo>
                      <a:pt x="1" y="3944"/>
                    </a:lnTo>
                    <a:lnTo>
                      <a:pt x="178" y="3944"/>
                    </a:lnTo>
                    <a:lnTo>
                      <a:pt x="3945" y="166"/>
                    </a:lnTo>
                    <a:lnTo>
                      <a:pt x="394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6" name="Google Shape;5596;p45"/>
              <p:cNvSpPr/>
              <p:nvPr/>
            </p:nvSpPr>
            <p:spPr>
              <a:xfrm>
                <a:off x="8115346" y="1101274"/>
                <a:ext cx="187444" cy="187897"/>
              </a:xfrm>
              <a:custGeom>
                <a:rect b="b" l="l" r="r" t="t"/>
                <a:pathLst>
                  <a:path extrusionOk="0" h="4984" w="4972">
                    <a:moveTo>
                      <a:pt x="4972" y="0"/>
                    </a:moveTo>
                    <a:lnTo>
                      <a:pt x="1" y="4983"/>
                    </a:lnTo>
                    <a:lnTo>
                      <a:pt x="166" y="4983"/>
                    </a:lnTo>
                    <a:lnTo>
                      <a:pt x="4972" y="178"/>
                    </a:lnTo>
                    <a:lnTo>
                      <a:pt x="497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7" name="Google Shape;5597;p45"/>
              <p:cNvSpPr/>
              <p:nvPr/>
            </p:nvSpPr>
            <p:spPr>
              <a:xfrm>
                <a:off x="7831389" y="536225"/>
                <a:ext cx="226162" cy="226125"/>
              </a:xfrm>
              <a:custGeom>
                <a:rect b="b" l="l" r="r" t="t"/>
                <a:pathLst>
                  <a:path extrusionOk="0" h="5998" w="5999">
                    <a:moveTo>
                      <a:pt x="5834" y="0"/>
                    </a:moveTo>
                    <a:lnTo>
                      <a:pt x="1" y="5833"/>
                    </a:lnTo>
                    <a:lnTo>
                      <a:pt x="1" y="5998"/>
                    </a:lnTo>
                    <a:lnTo>
                      <a:pt x="59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8" name="Google Shape;5598;p45"/>
              <p:cNvSpPr/>
              <p:nvPr/>
            </p:nvSpPr>
            <p:spPr>
              <a:xfrm>
                <a:off x="7831389" y="536225"/>
                <a:ext cx="187444" cy="187407"/>
              </a:xfrm>
              <a:custGeom>
                <a:rect b="b" l="l" r="r" t="t"/>
                <a:pathLst>
                  <a:path extrusionOk="0" h="4971" w="4972">
                    <a:moveTo>
                      <a:pt x="4807" y="0"/>
                    </a:moveTo>
                    <a:lnTo>
                      <a:pt x="1" y="4806"/>
                    </a:lnTo>
                    <a:lnTo>
                      <a:pt x="1" y="4971"/>
                    </a:lnTo>
                    <a:lnTo>
                      <a:pt x="49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599" name="Google Shape;5599;p45"/>
              <p:cNvSpPr/>
              <p:nvPr/>
            </p:nvSpPr>
            <p:spPr>
              <a:xfrm>
                <a:off x="7831389" y="673868"/>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0" name="Google Shape;5600;p45"/>
              <p:cNvSpPr/>
              <p:nvPr/>
            </p:nvSpPr>
            <p:spPr>
              <a:xfrm>
                <a:off x="7831389" y="536225"/>
                <a:ext cx="265370" cy="265333"/>
              </a:xfrm>
              <a:custGeom>
                <a:rect b="b" l="l" r="r" t="t"/>
                <a:pathLst>
                  <a:path extrusionOk="0" h="7038" w="7039">
                    <a:moveTo>
                      <a:pt x="6861" y="0"/>
                    </a:moveTo>
                    <a:lnTo>
                      <a:pt x="1" y="6873"/>
                    </a:lnTo>
                    <a:lnTo>
                      <a:pt x="1" y="7038"/>
                    </a:lnTo>
                    <a:lnTo>
                      <a:pt x="703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1" name="Google Shape;5601;p45"/>
              <p:cNvSpPr/>
              <p:nvPr/>
            </p:nvSpPr>
            <p:spPr>
              <a:xfrm>
                <a:off x="7831389" y="536225"/>
                <a:ext cx="32083" cy="32045"/>
              </a:xfrm>
              <a:custGeom>
                <a:rect b="b" l="l" r="r" t="t"/>
                <a:pathLst>
                  <a:path extrusionOk="0" h="850" w="851">
                    <a:moveTo>
                      <a:pt x="673" y="0"/>
                    </a:moveTo>
                    <a:lnTo>
                      <a:pt x="1" y="672"/>
                    </a:lnTo>
                    <a:lnTo>
                      <a:pt x="1" y="850"/>
                    </a:lnTo>
                    <a:lnTo>
                      <a:pt x="85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2" name="Google Shape;5602;p45"/>
              <p:cNvSpPr/>
              <p:nvPr/>
            </p:nvSpPr>
            <p:spPr>
              <a:xfrm>
                <a:off x="7831389" y="536225"/>
                <a:ext cx="109518" cy="109481"/>
              </a:xfrm>
              <a:custGeom>
                <a:rect b="b" l="l" r="r" t="t"/>
                <a:pathLst>
                  <a:path extrusionOk="0" h="2904" w="2905">
                    <a:moveTo>
                      <a:pt x="2740" y="0"/>
                    </a:moveTo>
                    <a:lnTo>
                      <a:pt x="1" y="2739"/>
                    </a:lnTo>
                    <a:lnTo>
                      <a:pt x="1" y="2904"/>
                    </a:lnTo>
                    <a:lnTo>
                      <a:pt x="290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3" name="Google Shape;5603;p45"/>
              <p:cNvSpPr/>
              <p:nvPr/>
            </p:nvSpPr>
            <p:spPr>
              <a:xfrm>
                <a:off x="7831389" y="536225"/>
                <a:ext cx="304088" cy="304051"/>
              </a:xfrm>
              <a:custGeom>
                <a:rect b="b" l="l" r="r" t="t"/>
                <a:pathLst>
                  <a:path extrusionOk="0" h="8065" w="8066">
                    <a:moveTo>
                      <a:pt x="7901" y="0"/>
                    </a:moveTo>
                    <a:lnTo>
                      <a:pt x="1" y="7900"/>
                    </a:lnTo>
                    <a:lnTo>
                      <a:pt x="1" y="8065"/>
                    </a:lnTo>
                    <a:lnTo>
                      <a:pt x="80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4" name="Google Shape;5604;p45"/>
              <p:cNvSpPr/>
              <p:nvPr/>
            </p:nvSpPr>
            <p:spPr>
              <a:xfrm>
                <a:off x="7831389" y="536225"/>
                <a:ext cx="70801" cy="70763"/>
              </a:xfrm>
              <a:custGeom>
                <a:rect b="b" l="l" r="r" t="t"/>
                <a:pathLst>
                  <a:path extrusionOk="0" h="1877" w="1878">
                    <a:moveTo>
                      <a:pt x="1713" y="0"/>
                    </a:moveTo>
                    <a:lnTo>
                      <a:pt x="1" y="1712"/>
                    </a:lnTo>
                    <a:lnTo>
                      <a:pt x="1" y="1877"/>
                    </a:lnTo>
                    <a:lnTo>
                      <a:pt x="187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5" name="Google Shape;5605;p45"/>
              <p:cNvSpPr/>
              <p:nvPr/>
            </p:nvSpPr>
            <p:spPr>
              <a:xfrm>
                <a:off x="7831389" y="536225"/>
                <a:ext cx="148726" cy="148689"/>
              </a:xfrm>
              <a:custGeom>
                <a:rect b="b" l="l" r="r" t="t"/>
                <a:pathLst>
                  <a:path extrusionOk="0" h="3944" w="3945">
                    <a:moveTo>
                      <a:pt x="3767" y="0"/>
                    </a:moveTo>
                    <a:lnTo>
                      <a:pt x="1" y="3779"/>
                    </a:lnTo>
                    <a:lnTo>
                      <a:pt x="1" y="3944"/>
                    </a:lnTo>
                    <a:lnTo>
                      <a:pt x="39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6" name="Google Shape;5606;p45"/>
              <p:cNvSpPr/>
              <p:nvPr/>
            </p:nvSpPr>
            <p:spPr>
              <a:xfrm>
                <a:off x="7831389" y="595980"/>
                <a:ext cx="471401" cy="477584"/>
              </a:xfrm>
              <a:custGeom>
                <a:rect b="b" l="l" r="r" t="t"/>
                <a:pathLst>
                  <a:path extrusionOk="0" h="12668" w="12504">
                    <a:moveTo>
                      <a:pt x="12504" y="0"/>
                    </a:moveTo>
                    <a:lnTo>
                      <a:pt x="1" y="12503"/>
                    </a:lnTo>
                    <a:lnTo>
                      <a:pt x="1" y="12668"/>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7" name="Google Shape;5607;p45"/>
              <p:cNvSpPr/>
              <p:nvPr/>
            </p:nvSpPr>
            <p:spPr>
              <a:xfrm>
                <a:off x="7831389" y="557224"/>
                <a:ext cx="471401" cy="477621"/>
              </a:xfrm>
              <a:custGeom>
                <a:rect b="b" l="l" r="r" t="t"/>
                <a:pathLst>
                  <a:path extrusionOk="0" h="12669" w="12504">
                    <a:moveTo>
                      <a:pt x="12504" y="1"/>
                    </a:moveTo>
                    <a:lnTo>
                      <a:pt x="1" y="12504"/>
                    </a:lnTo>
                    <a:lnTo>
                      <a:pt x="1" y="12668"/>
                    </a:lnTo>
                    <a:lnTo>
                      <a:pt x="12504" y="166"/>
                    </a:lnTo>
                    <a:lnTo>
                      <a:pt x="1250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8" name="Google Shape;5608;p45"/>
              <p:cNvSpPr/>
              <p:nvPr/>
            </p:nvSpPr>
            <p:spPr>
              <a:xfrm>
                <a:off x="7831389" y="634698"/>
                <a:ext cx="471401" cy="478074"/>
              </a:xfrm>
              <a:custGeom>
                <a:rect b="b" l="l" r="r" t="t"/>
                <a:pathLst>
                  <a:path extrusionOk="0" h="12681" w="12504">
                    <a:moveTo>
                      <a:pt x="12504" y="0"/>
                    </a:moveTo>
                    <a:lnTo>
                      <a:pt x="1" y="12503"/>
                    </a:lnTo>
                    <a:lnTo>
                      <a:pt x="1" y="12680"/>
                    </a:lnTo>
                    <a:lnTo>
                      <a:pt x="12504" y="165"/>
                    </a:lnTo>
                    <a:lnTo>
                      <a:pt x="125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09" name="Google Shape;5609;p45"/>
              <p:cNvSpPr/>
              <p:nvPr/>
            </p:nvSpPr>
            <p:spPr>
              <a:xfrm>
                <a:off x="7831389" y="536225"/>
                <a:ext cx="342806" cy="343258"/>
              </a:xfrm>
              <a:custGeom>
                <a:rect b="b" l="l" r="r" t="t"/>
                <a:pathLst>
                  <a:path extrusionOk="0" h="9105" w="9093">
                    <a:moveTo>
                      <a:pt x="8928" y="0"/>
                    </a:moveTo>
                    <a:lnTo>
                      <a:pt x="1" y="8927"/>
                    </a:lnTo>
                    <a:lnTo>
                      <a:pt x="1" y="9104"/>
                    </a:lnTo>
                    <a:lnTo>
                      <a:pt x="90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10" name="Google Shape;5610;p45"/>
              <p:cNvSpPr/>
              <p:nvPr/>
            </p:nvSpPr>
            <p:spPr>
              <a:xfrm>
                <a:off x="7831389" y="536225"/>
                <a:ext cx="382014" cy="381976"/>
              </a:xfrm>
              <a:custGeom>
                <a:rect b="b" l="l" r="r" t="t"/>
                <a:pathLst>
                  <a:path extrusionOk="0" h="10132" w="10133">
                    <a:moveTo>
                      <a:pt x="9967" y="0"/>
                    </a:moveTo>
                    <a:lnTo>
                      <a:pt x="1" y="9967"/>
                    </a:lnTo>
                    <a:lnTo>
                      <a:pt x="1" y="10132"/>
                    </a:lnTo>
                    <a:lnTo>
                      <a:pt x="1013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11" name="Google Shape;5611;p45"/>
              <p:cNvSpPr/>
              <p:nvPr/>
            </p:nvSpPr>
            <p:spPr>
              <a:xfrm>
                <a:off x="7831389" y="536225"/>
                <a:ext cx="420732" cy="420694"/>
              </a:xfrm>
              <a:custGeom>
                <a:rect b="b" l="l" r="r" t="t"/>
                <a:pathLst>
                  <a:path extrusionOk="0" h="11159" w="11160">
                    <a:moveTo>
                      <a:pt x="10995" y="0"/>
                    </a:moveTo>
                    <a:lnTo>
                      <a:pt x="1" y="10994"/>
                    </a:lnTo>
                    <a:lnTo>
                      <a:pt x="1" y="11159"/>
                    </a:lnTo>
                    <a:lnTo>
                      <a:pt x="111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12" name="Google Shape;5612;p45"/>
              <p:cNvSpPr/>
              <p:nvPr/>
            </p:nvSpPr>
            <p:spPr>
              <a:xfrm>
                <a:off x="7831389" y="536225"/>
                <a:ext cx="459450" cy="459902"/>
              </a:xfrm>
              <a:custGeom>
                <a:rect b="b" l="l" r="r" t="t"/>
                <a:pathLst>
                  <a:path extrusionOk="0" h="12199" w="12187">
                    <a:moveTo>
                      <a:pt x="12022" y="0"/>
                    </a:moveTo>
                    <a:lnTo>
                      <a:pt x="1" y="12021"/>
                    </a:lnTo>
                    <a:lnTo>
                      <a:pt x="1" y="12198"/>
                    </a:lnTo>
                    <a:lnTo>
                      <a:pt x="1218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5613" name="Google Shape;5613;p45"/>
            <p:cNvGrpSpPr/>
            <p:nvPr/>
          </p:nvGrpSpPr>
          <p:grpSpPr>
            <a:xfrm>
              <a:off x="-867250" y="1240220"/>
              <a:ext cx="10887873" cy="4350955"/>
              <a:chOff x="-867250" y="1240220"/>
              <a:chExt cx="10887873" cy="4350955"/>
            </a:xfrm>
          </p:grpSpPr>
          <p:sp>
            <p:nvSpPr>
              <p:cNvPr id="5614" name="Google Shape;5614;p45"/>
              <p:cNvSpPr/>
              <p:nvPr/>
            </p:nvSpPr>
            <p:spPr>
              <a:xfrm flipH="1">
                <a:off x="7702797" y="1594111"/>
                <a:ext cx="2317826" cy="3766898"/>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42925" rotWithShape="0" algn="bl" dir="5160000" dist="66675">
                  <a:srgbClr val="000000">
                    <a:alpha val="1098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615" name="Google Shape;5615;p45"/>
              <p:cNvGrpSpPr/>
              <p:nvPr/>
            </p:nvGrpSpPr>
            <p:grpSpPr>
              <a:xfrm>
                <a:off x="-867250" y="1240220"/>
                <a:ext cx="3228425" cy="4350955"/>
                <a:chOff x="-867250" y="1240220"/>
                <a:chExt cx="3228425" cy="4350955"/>
              </a:xfrm>
            </p:grpSpPr>
            <p:sp>
              <p:nvSpPr>
                <p:cNvPr id="5616" name="Google Shape;5616;p45"/>
                <p:cNvSpPr/>
                <p:nvPr/>
              </p:nvSpPr>
              <p:spPr>
                <a:xfrm flipH="1" rot="10800000">
                  <a:off x="-867250" y="1240220"/>
                  <a:ext cx="1871325" cy="4350955"/>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dk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17" name="Google Shape;5617;p45"/>
                <p:cNvSpPr/>
                <p:nvPr/>
              </p:nvSpPr>
              <p:spPr>
                <a:xfrm flipH="1">
                  <a:off x="-521377" y="2059100"/>
                  <a:ext cx="2882552" cy="3450887"/>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lt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ackground 1">
    <p:spTree>
      <p:nvGrpSpPr>
        <p:cNvPr id="5618" name="Shape 5618"/>
        <p:cNvGrpSpPr/>
        <p:nvPr/>
      </p:nvGrpSpPr>
      <p:grpSpPr>
        <a:xfrm>
          <a:off x="0" y="0"/>
          <a:ext cx="0" cy="0"/>
          <a:chOff x="0" y="0"/>
          <a:chExt cx="0" cy="0"/>
        </a:xfrm>
      </p:grpSpPr>
      <p:grpSp>
        <p:nvGrpSpPr>
          <p:cNvPr id="5619" name="Google Shape;5619;p46"/>
          <p:cNvGrpSpPr/>
          <p:nvPr/>
        </p:nvGrpSpPr>
        <p:grpSpPr>
          <a:xfrm>
            <a:off x="-750039" y="-1512465"/>
            <a:ext cx="14063161" cy="9245651"/>
            <a:chOff x="-562529" y="-1134350"/>
            <a:chExt cx="10547371" cy="6934239"/>
          </a:xfrm>
        </p:grpSpPr>
        <p:grpSp>
          <p:nvGrpSpPr>
            <p:cNvPr id="5620" name="Google Shape;5620;p46"/>
            <p:cNvGrpSpPr/>
            <p:nvPr/>
          </p:nvGrpSpPr>
          <p:grpSpPr>
            <a:xfrm>
              <a:off x="4925735" y="-1134350"/>
              <a:ext cx="5059107" cy="6934239"/>
              <a:chOff x="4925735" y="-1134350"/>
              <a:chExt cx="5059107" cy="6934239"/>
            </a:xfrm>
          </p:grpSpPr>
          <p:sp>
            <p:nvSpPr>
              <p:cNvPr id="5621" name="Google Shape;5621;p46"/>
              <p:cNvSpPr/>
              <p:nvPr/>
            </p:nvSpPr>
            <p:spPr>
              <a:xfrm flipH="1" rot="10800000">
                <a:off x="7143247" y="3017796"/>
                <a:ext cx="2841595" cy="2782093"/>
              </a:xfrm>
              <a:custGeom>
                <a:rect b="b" l="l" r="r" t="t"/>
                <a:pathLst>
                  <a:path extrusionOk="0" h="70025" w="68398">
                    <a:moveTo>
                      <a:pt x="8102" y="1"/>
                    </a:moveTo>
                    <a:cubicBezTo>
                      <a:pt x="6752" y="1"/>
                      <a:pt x="5420" y="214"/>
                      <a:pt x="4187" y="749"/>
                    </a:cubicBezTo>
                    <a:cubicBezTo>
                      <a:pt x="1879" y="1736"/>
                      <a:pt x="1" y="4076"/>
                      <a:pt x="176" y="6591"/>
                    </a:cubicBezTo>
                    <a:cubicBezTo>
                      <a:pt x="430" y="10268"/>
                      <a:pt x="4553" y="12592"/>
                      <a:pt x="5349" y="16189"/>
                    </a:cubicBezTo>
                    <a:cubicBezTo>
                      <a:pt x="6240" y="20232"/>
                      <a:pt x="2738" y="23814"/>
                      <a:pt x="1624" y="27793"/>
                    </a:cubicBezTo>
                    <a:cubicBezTo>
                      <a:pt x="319" y="32536"/>
                      <a:pt x="2929" y="38060"/>
                      <a:pt x="7434" y="40034"/>
                    </a:cubicBezTo>
                    <a:cubicBezTo>
                      <a:pt x="11557" y="41832"/>
                      <a:pt x="16618" y="40877"/>
                      <a:pt x="20439" y="43233"/>
                    </a:cubicBezTo>
                    <a:cubicBezTo>
                      <a:pt x="24386" y="45652"/>
                      <a:pt x="25644" y="50650"/>
                      <a:pt x="27681" y="54789"/>
                    </a:cubicBezTo>
                    <a:cubicBezTo>
                      <a:pt x="31183" y="61824"/>
                      <a:pt x="37502" y="67061"/>
                      <a:pt x="45079" y="69178"/>
                    </a:cubicBezTo>
                    <a:cubicBezTo>
                      <a:pt x="47035" y="69715"/>
                      <a:pt x="49079" y="70024"/>
                      <a:pt x="51107" y="70024"/>
                    </a:cubicBezTo>
                    <a:cubicBezTo>
                      <a:pt x="53468" y="70024"/>
                      <a:pt x="55806" y="69605"/>
                      <a:pt x="57956" y="68637"/>
                    </a:cubicBezTo>
                    <a:cubicBezTo>
                      <a:pt x="66965" y="64610"/>
                      <a:pt x="64737" y="54869"/>
                      <a:pt x="66854" y="46989"/>
                    </a:cubicBezTo>
                    <a:cubicBezTo>
                      <a:pt x="67825" y="43376"/>
                      <a:pt x="68398" y="39269"/>
                      <a:pt x="66392" y="36118"/>
                    </a:cubicBezTo>
                    <a:cubicBezTo>
                      <a:pt x="64371" y="32918"/>
                      <a:pt x="60280" y="31693"/>
                      <a:pt x="56492" y="31422"/>
                    </a:cubicBezTo>
                    <a:cubicBezTo>
                      <a:pt x="55248" y="31334"/>
                      <a:pt x="53986" y="31318"/>
                      <a:pt x="52719" y="31318"/>
                    </a:cubicBezTo>
                    <a:cubicBezTo>
                      <a:pt x="51973" y="31318"/>
                      <a:pt x="51224" y="31323"/>
                      <a:pt x="50478" y="31323"/>
                    </a:cubicBezTo>
                    <a:cubicBezTo>
                      <a:pt x="46772" y="31323"/>
                      <a:pt x="43108" y="31183"/>
                      <a:pt x="39858" y="29512"/>
                    </a:cubicBezTo>
                    <a:cubicBezTo>
                      <a:pt x="32679" y="25803"/>
                      <a:pt x="30865" y="16523"/>
                      <a:pt x="26169" y="9966"/>
                    </a:cubicBezTo>
                    <a:cubicBezTo>
                      <a:pt x="22651" y="5095"/>
                      <a:pt x="17478" y="1704"/>
                      <a:pt x="11620" y="415"/>
                    </a:cubicBezTo>
                    <a:cubicBezTo>
                      <a:pt x="10471" y="163"/>
                      <a:pt x="9280" y="1"/>
                      <a:pt x="8102" y="1"/>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2" name="Google Shape;5622;p46"/>
              <p:cNvSpPr/>
              <p:nvPr/>
            </p:nvSpPr>
            <p:spPr>
              <a:xfrm rot="5400000">
                <a:off x="6234919" y="-2443534"/>
                <a:ext cx="2392358" cy="5010727"/>
              </a:xfrm>
              <a:custGeom>
                <a:rect b="b" l="l" r="r" t="t"/>
                <a:pathLst>
                  <a:path extrusionOk="0" h="106351" w="50777">
                    <a:moveTo>
                      <a:pt x="38547" y="0"/>
                    </a:moveTo>
                    <a:cubicBezTo>
                      <a:pt x="35672" y="0"/>
                      <a:pt x="32752" y="765"/>
                      <a:pt x="30021" y="1771"/>
                    </a:cubicBezTo>
                    <a:cubicBezTo>
                      <a:pt x="21250" y="4970"/>
                      <a:pt x="12846" y="11496"/>
                      <a:pt x="11063" y="20665"/>
                    </a:cubicBezTo>
                    <a:cubicBezTo>
                      <a:pt x="9280" y="29769"/>
                      <a:pt x="14262" y="39925"/>
                      <a:pt x="9949" y="48122"/>
                    </a:cubicBezTo>
                    <a:cubicBezTo>
                      <a:pt x="7131" y="53470"/>
                      <a:pt x="685" y="57099"/>
                      <a:pt x="287" y="63148"/>
                    </a:cubicBezTo>
                    <a:cubicBezTo>
                      <a:pt x="0" y="67780"/>
                      <a:pt x="3518" y="71696"/>
                      <a:pt x="5317" y="75978"/>
                    </a:cubicBezTo>
                    <a:cubicBezTo>
                      <a:pt x="8978" y="84605"/>
                      <a:pt x="5651" y="94696"/>
                      <a:pt x="7864" y="103817"/>
                    </a:cubicBezTo>
                    <a:cubicBezTo>
                      <a:pt x="8055" y="104597"/>
                      <a:pt x="8325" y="105425"/>
                      <a:pt x="8962" y="105918"/>
                    </a:cubicBezTo>
                    <a:cubicBezTo>
                      <a:pt x="9364" y="106226"/>
                      <a:pt x="9836" y="106351"/>
                      <a:pt x="10331" y="106351"/>
                    </a:cubicBezTo>
                    <a:cubicBezTo>
                      <a:pt x="11170" y="106351"/>
                      <a:pt x="12073" y="105992"/>
                      <a:pt x="12814" y="105552"/>
                    </a:cubicBezTo>
                    <a:cubicBezTo>
                      <a:pt x="18942" y="101955"/>
                      <a:pt x="21871" y="94760"/>
                      <a:pt x="23892" y="87963"/>
                    </a:cubicBezTo>
                    <a:cubicBezTo>
                      <a:pt x="25914" y="81151"/>
                      <a:pt x="27649" y="73876"/>
                      <a:pt x="32520" y="68719"/>
                    </a:cubicBezTo>
                    <a:cubicBezTo>
                      <a:pt x="36992" y="63992"/>
                      <a:pt x="44044" y="61015"/>
                      <a:pt x="45588" y="54712"/>
                    </a:cubicBezTo>
                    <a:cubicBezTo>
                      <a:pt x="47036" y="48838"/>
                      <a:pt x="42993" y="41930"/>
                      <a:pt x="46416" y="36948"/>
                    </a:cubicBezTo>
                    <a:cubicBezTo>
                      <a:pt x="47689" y="35086"/>
                      <a:pt x="49901" y="33749"/>
                      <a:pt x="50283" y="31536"/>
                    </a:cubicBezTo>
                    <a:cubicBezTo>
                      <a:pt x="50777" y="28719"/>
                      <a:pt x="48119" y="26490"/>
                      <a:pt x="46575" y="24103"/>
                    </a:cubicBezTo>
                    <a:cubicBezTo>
                      <a:pt x="43105" y="18707"/>
                      <a:pt x="46225" y="14902"/>
                      <a:pt x="48469" y="10143"/>
                    </a:cubicBezTo>
                    <a:cubicBezTo>
                      <a:pt x="50538" y="5782"/>
                      <a:pt x="46734" y="1771"/>
                      <a:pt x="42436" y="529"/>
                    </a:cubicBezTo>
                    <a:cubicBezTo>
                      <a:pt x="41164" y="160"/>
                      <a:pt x="39860" y="0"/>
                      <a:pt x="38547" y="0"/>
                    </a:cubicBezTo>
                    <a:close/>
                  </a:path>
                </a:pathLst>
              </a:custGeom>
              <a:solidFill>
                <a:srgbClr val="FFFFFF">
                  <a:alpha val="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sp>
          <p:nvSpPr>
            <p:cNvPr id="5623" name="Google Shape;5623;p46"/>
            <p:cNvSpPr/>
            <p:nvPr/>
          </p:nvSpPr>
          <p:spPr>
            <a:xfrm>
              <a:off x="7102334" y="2610191"/>
              <a:ext cx="2539487" cy="3040182"/>
            </a:xfrm>
            <a:custGeom>
              <a:rect b="b" l="l" r="r" t="t"/>
              <a:pathLst>
                <a:path extrusionOk="0" h="88134" w="73619">
                  <a:moveTo>
                    <a:pt x="59060" y="1"/>
                  </a:moveTo>
                  <a:cubicBezTo>
                    <a:pt x="59052" y="1"/>
                    <a:pt x="59045" y="1"/>
                    <a:pt x="59038" y="1"/>
                  </a:cubicBezTo>
                  <a:cubicBezTo>
                    <a:pt x="54916" y="17"/>
                    <a:pt x="53006" y="5763"/>
                    <a:pt x="52767" y="9090"/>
                  </a:cubicBezTo>
                  <a:cubicBezTo>
                    <a:pt x="52544" y="12512"/>
                    <a:pt x="53594" y="15854"/>
                    <a:pt x="54247" y="19213"/>
                  </a:cubicBezTo>
                  <a:cubicBezTo>
                    <a:pt x="54900" y="22556"/>
                    <a:pt x="55107" y="26249"/>
                    <a:pt x="53372" y="29193"/>
                  </a:cubicBezTo>
                  <a:cubicBezTo>
                    <a:pt x="51923" y="31597"/>
                    <a:pt x="49408" y="33109"/>
                    <a:pt x="46957" y="34446"/>
                  </a:cubicBezTo>
                  <a:cubicBezTo>
                    <a:pt x="44490" y="35783"/>
                    <a:pt x="41911" y="37104"/>
                    <a:pt x="40160" y="39285"/>
                  </a:cubicBezTo>
                  <a:cubicBezTo>
                    <a:pt x="38409" y="41481"/>
                    <a:pt x="37773" y="44840"/>
                    <a:pt x="39492" y="47053"/>
                  </a:cubicBezTo>
                  <a:cubicBezTo>
                    <a:pt x="41449" y="49552"/>
                    <a:pt x="45524" y="49631"/>
                    <a:pt x="47339" y="52242"/>
                  </a:cubicBezTo>
                  <a:cubicBezTo>
                    <a:pt x="49106" y="54788"/>
                    <a:pt x="47625" y="58577"/>
                    <a:pt x="44999" y="60232"/>
                  </a:cubicBezTo>
                  <a:cubicBezTo>
                    <a:pt x="43056" y="61457"/>
                    <a:pt x="40739" y="61802"/>
                    <a:pt x="38415" y="61802"/>
                  </a:cubicBezTo>
                  <a:cubicBezTo>
                    <a:pt x="37597" y="61802"/>
                    <a:pt x="36778" y="61759"/>
                    <a:pt x="35974" y="61697"/>
                  </a:cubicBezTo>
                  <a:cubicBezTo>
                    <a:pt x="30992" y="61299"/>
                    <a:pt x="26057" y="60296"/>
                    <a:pt x="21059" y="60153"/>
                  </a:cubicBezTo>
                  <a:cubicBezTo>
                    <a:pt x="20665" y="60140"/>
                    <a:pt x="20271" y="60134"/>
                    <a:pt x="19875" y="60134"/>
                  </a:cubicBezTo>
                  <a:cubicBezTo>
                    <a:pt x="15234" y="60134"/>
                    <a:pt x="10518" y="61030"/>
                    <a:pt x="6733" y="63670"/>
                  </a:cubicBezTo>
                  <a:cubicBezTo>
                    <a:pt x="2643" y="66536"/>
                    <a:pt x="0" y="71852"/>
                    <a:pt x="1353" y="76659"/>
                  </a:cubicBezTo>
                  <a:cubicBezTo>
                    <a:pt x="2261" y="79906"/>
                    <a:pt x="4839" y="82501"/>
                    <a:pt x="7800" y="84108"/>
                  </a:cubicBezTo>
                  <a:cubicBezTo>
                    <a:pt x="10761" y="85716"/>
                    <a:pt x="14103" y="86448"/>
                    <a:pt x="17430" y="87005"/>
                  </a:cubicBezTo>
                  <a:cubicBezTo>
                    <a:pt x="21683" y="87710"/>
                    <a:pt x="26009" y="88134"/>
                    <a:pt x="30321" y="88134"/>
                  </a:cubicBezTo>
                  <a:cubicBezTo>
                    <a:pt x="34773" y="88134"/>
                    <a:pt x="39209" y="87682"/>
                    <a:pt x="43535" y="86623"/>
                  </a:cubicBezTo>
                  <a:cubicBezTo>
                    <a:pt x="52035" y="84554"/>
                    <a:pt x="60105" y="79970"/>
                    <a:pt x="65405" y="72998"/>
                  </a:cubicBezTo>
                  <a:cubicBezTo>
                    <a:pt x="71820" y="64530"/>
                    <a:pt x="73619" y="53388"/>
                    <a:pt x="73539" y="42771"/>
                  </a:cubicBezTo>
                  <a:cubicBezTo>
                    <a:pt x="73459" y="34589"/>
                    <a:pt x="72361" y="26392"/>
                    <a:pt x="70053" y="18544"/>
                  </a:cubicBezTo>
                  <a:cubicBezTo>
                    <a:pt x="68702" y="13918"/>
                    <a:pt x="65302" y="1"/>
                    <a:pt x="59060" y="1"/>
                  </a:cubicBezTo>
                  <a:close/>
                </a:path>
              </a:pathLst>
            </a:custGeom>
            <a:solidFill>
              <a:schemeClr val="dk2"/>
            </a:solidFill>
            <a:ln>
              <a:noFill/>
            </a:ln>
            <a:effectLst>
              <a:outerShdw blurRad="542925" rotWithShape="0" algn="bl" dir="522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5624" name="Google Shape;5624;p46"/>
            <p:cNvGrpSpPr/>
            <p:nvPr/>
          </p:nvGrpSpPr>
          <p:grpSpPr>
            <a:xfrm>
              <a:off x="2005514" y="-634476"/>
              <a:ext cx="1816075" cy="1816195"/>
              <a:chOff x="1345541" y="2876909"/>
              <a:chExt cx="1348737" cy="1348826"/>
            </a:xfrm>
          </p:grpSpPr>
          <p:sp>
            <p:nvSpPr>
              <p:cNvPr id="5625" name="Google Shape;5625;p46"/>
              <p:cNvSpPr/>
              <p:nvPr/>
            </p:nvSpPr>
            <p:spPr>
              <a:xfrm>
                <a:off x="1978272" y="3488606"/>
                <a:ext cx="52051" cy="43964"/>
              </a:xfrm>
              <a:custGeom>
                <a:rect b="b" l="l" r="r" t="t"/>
                <a:pathLst>
                  <a:path extrusionOk="0" h="1484" w="1757">
                    <a:moveTo>
                      <a:pt x="770" y="0"/>
                    </a:moveTo>
                    <a:cubicBezTo>
                      <a:pt x="356" y="0"/>
                      <a:pt x="38" y="318"/>
                      <a:pt x="22" y="716"/>
                    </a:cubicBezTo>
                    <a:cubicBezTo>
                      <a:pt x="0" y="1175"/>
                      <a:pt x="367" y="1483"/>
                      <a:pt x="754" y="1483"/>
                    </a:cubicBezTo>
                    <a:cubicBezTo>
                      <a:pt x="932" y="1483"/>
                      <a:pt x="1113" y="1419"/>
                      <a:pt x="1263" y="1273"/>
                    </a:cubicBezTo>
                    <a:cubicBezTo>
                      <a:pt x="1757" y="812"/>
                      <a:pt x="1423" y="0"/>
                      <a:pt x="7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6" name="Google Shape;5626;p46"/>
              <p:cNvSpPr/>
              <p:nvPr/>
            </p:nvSpPr>
            <p:spPr>
              <a:xfrm>
                <a:off x="1951343" y="3547974"/>
                <a:ext cx="51636" cy="43964"/>
              </a:xfrm>
              <a:custGeom>
                <a:rect b="b" l="l" r="r" t="t"/>
                <a:pathLst>
                  <a:path extrusionOk="0" h="1484" w="1743">
                    <a:moveTo>
                      <a:pt x="988" y="1"/>
                    </a:moveTo>
                    <a:cubicBezTo>
                      <a:pt x="344" y="1"/>
                      <a:pt x="1" y="775"/>
                      <a:pt x="453" y="1243"/>
                    </a:cubicBezTo>
                    <a:cubicBezTo>
                      <a:pt x="609" y="1409"/>
                      <a:pt x="803" y="1483"/>
                      <a:pt x="994" y="1483"/>
                    </a:cubicBezTo>
                    <a:cubicBezTo>
                      <a:pt x="1371" y="1483"/>
                      <a:pt x="1732" y="1194"/>
                      <a:pt x="1743" y="750"/>
                    </a:cubicBezTo>
                    <a:cubicBezTo>
                      <a:pt x="1743" y="352"/>
                      <a:pt x="1424" y="18"/>
                      <a:pt x="1026" y="2"/>
                    </a:cubicBezTo>
                    <a:cubicBezTo>
                      <a:pt x="1013" y="1"/>
                      <a:pt x="1000" y="1"/>
                      <a:pt x="9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7" name="Google Shape;5627;p46"/>
              <p:cNvSpPr/>
              <p:nvPr/>
            </p:nvSpPr>
            <p:spPr>
              <a:xfrm>
                <a:off x="2030442" y="3508395"/>
                <a:ext cx="51755" cy="43934"/>
              </a:xfrm>
              <a:custGeom>
                <a:rect b="b" l="l" r="r" t="t"/>
                <a:pathLst>
                  <a:path extrusionOk="0" h="1483" w="1747">
                    <a:moveTo>
                      <a:pt x="995" y="0"/>
                    </a:moveTo>
                    <a:cubicBezTo>
                      <a:pt x="339" y="0"/>
                      <a:pt x="1" y="801"/>
                      <a:pt x="473" y="1258"/>
                    </a:cubicBezTo>
                    <a:cubicBezTo>
                      <a:pt x="624" y="1413"/>
                      <a:pt x="811" y="1483"/>
                      <a:pt x="995" y="1483"/>
                    </a:cubicBezTo>
                    <a:cubicBezTo>
                      <a:pt x="1377" y="1483"/>
                      <a:pt x="1747" y="1184"/>
                      <a:pt x="1747" y="733"/>
                    </a:cubicBezTo>
                    <a:cubicBezTo>
                      <a:pt x="1731" y="335"/>
                      <a:pt x="1413" y="1"/>
                      <a:pt x="1015" y="1"/>
                    </a:cubicBezTo>
                    <a:cubicBezTo>
                      <a:pt x="1008" y="0"/>
                      <a:pt x="1002" y="0"/>
                      <a:pt x="9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8" name="Google Shape;5628;p46"/>
              <p:cNvSpPr/>
              <p:nvPr/>
            </p:nvSpPr>
            <p:spPr>
              <a:xfrm>
                <a:off x="2017733" y="3567823"/>
                <a:ext cx="51755" cy="43964"/>
              </a:xfrm>
              <a:custGeom>
                <a:rect b="b" l="l" r="r" t="t"/>
                <a:pathLst>
                  <a:path extrusionOk="0" h="1484" w="1747">
                    <a:moveTo>
                      <a:pt x="759" y="0"/>
                    </a:moveTo>
                    <a:cubicBezTo>
                      <a:pt x="361" y="0"/>
                      <a:pt x="27" y="319"/>
                      <a:pt x="11" y="717"/>
                    </a:cubicBezTo>
                    <a:cubicBezTo>
                      <a:pt x="0" y="1175"/>
                      <a:pt x="378" y="1484"/>
                      <a:pt x="771" y="1484"/>
                    </a:cubicBezTo>
                    <a:cubicBezTo>
                      <a:pt x="951" y="1484"/>
                      <a:pt x="1134" y="1419"/>
                      <a:pt x="1284" y="1274"/>
                    </a:cubicBezTo>
                    <a:cubicBezTo>
                      <a:pt x="1746" y="812"/>
                      <a:pt x="1428" y="0"/>
                      <a:pt x="7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29" name="Google Shape;5629;p46"/>
              <p:cNvSpPr/>
              <p:nvPr/>
            </p:nvSpPr>
            <p:spPr>
              <a:xfrm>
                <a:off x="1991633" y="3431755"/>
                <a:ext cx="50659" cy="42719"/>
              </a:xfrm>
              <a:custGeom>
                <a:rect b="b" l="l" r="r" t="t"/>
                <a:pathLst>
                  <a:path extrusionOk="0" h="1442" w="1710">
                    <a:moveTo>
                      <a:pt x="965" y="0"/>
                    </a:moveTo>
                    <a:cubicBezTo>
                      <a:pt x="795" y="0"/>
                      <a:pt x="621" y="62"/>
                      <a:pt x="478" y="200"/>
                    </a:cubicBezTo>
                    <a:cubicBezTo>
                      <a:pt x="1" y="646"/>
                      <a:pt x="319" y="1442"/>
                      <a:pt x="956" y="1442"/>
                    </a:cubicBezTo>
                    <a:cubicBezTo>
                      <a:pt x="1354" y="1442"/>
                      <a:pt x="1672" y="1139"/>
                      <a:pt x="1688" y="757"/>
                    </a:cubicBezTo>
                    <a:cubicBezTo>
                      <a:pt x="1710" y="307"/>
                      <a:pt x="1345" y="0"/>
                      <a:pt x="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0" name="Google Shape;5630;p46"/>
              <p:cNvSpPr/>
              <p:nvPr/>
            </p:nvSpPr>
            <p:spPr>
              <a:xfrm>
                <a:off x="1900151" y="3531029"/>
                <a:ext cx="49563" cy="42512"/>
              </a:xfrm>
              <a:custGeom>
                <a:rect b="b" l="l" r="r" t="t"/>
                <a:pathLst>
                  <a:path extrusionOk="0" h="1435" w="1673">
                    <a:moveTo>
                      <a:pt x="717" y="1"/>
                    </a:moveTo>
                    <a:cubicBezTo>
                      <a:pt x="319" y="17"/>
                      <a:pt x="1" y="335"/>
                      <a:pt x="1" y="717"/>
                    </a:cubicBezTo>
                    <a:cubicBezTo>
                      <a:pt x="1" y="1149"/>
                      <a:pt x="359" y="1434"/>
                      <a:pt x="729" y="1434"/>
                    </a:cubicBezTo>
                    <a:cubicBezTo>
                      <a:pt x="905" y="1434"/>
                      <a:pt x="1083" y="1370"/>
                      <a:pt x="1226" y="1226"/>
                    </a:cubicBezTo>
                    <a:cubicBezTo>
                      <a:pt x="1672" y="765"/>
                      <a:pt x="1354" y="1"/>
                      <a:pt x="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1" name="Google Shape;5631;p46"/>
              <p:cNvSpPr/>
              <p:nvPr/>
            </p:nvSpPr>
            <p:spPr>
              <a:xfrm>
                <a:off x="2071324" y="3588560"/>
                <a:ext cx="49859" cy="42364"/>
              </a:xfrm>
              <a:custGeom>
                <a:rect b="b" l="l" r="r" t="t"/>
                <a:pathLst>
                  <a:path extrusionOk="0" h="1430" w="1683">
                    <a:moveTo>
                      <a:pt x="940" y="1"/>
                    </a:moveTo>
                    <a:cubicBezTo>
                      <a:pt x="303" y="1"/>
                      <a:pt x="1" y="781"/>
                      <a:pt x="462" y="1226"/>
                    </a:cubicBezTo>
                    <a:cubicBezTo>
                      <a:pt x="608" y="1367"/>
                      <a:pt x="783" y="1430"/>
                      <a:pt x="955" y="1430"/>
                    </a:cubicBezTo>
                    <a:cubicBezTo>
                      <a:pt x="1328" y="1430"/>
                      <a:pt x="1683" y="1132"/>
                      <a:pt x="1672" y="685"/>
                    </a:cubicBezTo>
                    <a:cubicBezTo>
                      <a:pt x="1656" y="303"/>
                      <a:pt x="1338" y="1"/>
                      <a:pt x="9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2" name="Google Shape;5632;p46"/>
              <p:cNvSpPr/>
              <p:nvPr/>
            </p:nvSpPr>
            <p:spPr>
              <a:xfrm>
                <a:off x="1999187" y="3628169"/>
                <a:ext cx="49415" cy="42245"/>
              </a:xfrm>
              <a:custGeom>
                <a:rect b="b" l="l" r="r" t="t"/>
                <a:pathLst>
                  <a:path extrusionOk="0" h="1426" w="1668">
                    <a:moveTo>
                      <a:pt x="736" y="0"/>
                    </a:moveTo>
                    <a:cubicBezTo>
                      <a:pt x="729" y="0"/>
                      <a:pt x="723" y="0"/>
                      <a:pt x="717" y="1"/>
                    </a:cubicBezTo>
                    <a:cubicBezTo>
                      <a:pt x="319" y="1"/>
                      <a:pt x="16" y="319"/>
                      <a:pt x="0" y="701"/>
                    </a:cubicBezTo>
                    <a:cubicBezTo>
                      <a:pt x="0" y="1133"/>
                      <a:pt x="351" y="1425"/>
                      <a:pt x="721" y="1425"/>
                    </a:cubicBezTo>
                    <a:cubicBezTo>
                      <a:pt x="897" y="1425"/>
                      <a:pt x="1077" y="1359"/>
                      <a:pt x="1226" y="1210"/>
                    </a:cubicBezTo>
                    <a:cubicBezTo>
                      <a:pt x="1667" y="769"/>
                      <a:pt x="1360"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3" name="Google Shape;5633;p46"/>
              <p:cNvSpPr/>
              <p:nvPr/>
            </p:nvSpPr>
            <p:spPr>
              <a:xfrm>
                <a:off x="1913156" y="3472075"/>
                <a:ext cx="49266" cy="42008"/>
              </a:xfrm>
              <a:custGeom>
                <a:rect b="b" l="l" r="r" t="t"/>
                <a:pathLst>
                  <a:path extrusionOk="0" h="1418" w="1663">
                    <a:moveTo>
                      <a:pt x="940" y="0"/>
                    </a:moveTo>
                    <a:cubicBezTo>
                      <a:pt x="328" y="0"/>
                      <a:pt x="0" y="743"/>
                      <a:pt x="421" y="1195"/>
                    </a:cubicBezTo>
                    <a:cubicBezTo>
                      <a:pt x="570" y="1349"/>
                      <a:pt x="756" y="1418"/>
                      <a:pt x="938" y="1418"/>
                    </a:cubicBezTo>
                    <a:cubicBezTo>
                      <a:pt x="1302" y="1418"/>
                      <a:pt x="1652" y="1142"/>
                      <a:pt x="1663" y="717"/>
                    </a:cubicBezTo>
                    <a:cubicBezTo>
                      <a:pt x="1663" y="335"/>
                      <a:pt x="1360" y="17"/>
                      <a:pt x="978" y="1"/>
                    </a:cubicBezTo>
                    <a:cubicBezTo>
                      <a:pt x="965" y="0"/>
                      <a:pt x="953" y="0"/>
                      <a:pt x="9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4" name="Google Shape;5634;p46"/>
              <p:cNvSpPr/>
              <p:nvPr/>
            </p:nvSpPr>
            <p:spPr>
              <a:xfrm>
                <a:off x="1932946" y="3608350"/>
                <a:ext cx="49296" cy="42008"/>
              </a:xfrm>
              <a:custGeom>
                <a:rect b="b" l="l" r="r" t="t"/>
                <a:pathLst>
                  <a:path extrusionOk="0" h="1418" w="1664">
                    <a:moveTo>
                      <a:pt x="941" y="0"/>
                    </a:moveTo>
                    <a:cubicBezTo>
                      <a:pt x="328" y="0"/>
                      <a:pt x="1" y="743"/>
                      <a:pt x="422" y="1195"/>
                    </a:cubicBezTo>
                    <a:cubicBezTo>
                      <a:pt x="570" y="1349"/>
                      <a:pt x="756" y="1418"/>
                      <a:pt x="938" y="1418"/>
                    </a:cubicBezTo>
                    <a:cubicBezTo>
                      <a:pt x="1303" y="1418"/>
                      <a:pt x="1653" y="1142"/>
                      <a:pt x="1663" y="717"/>
                    </a:cubicBezTo>
                    <a:cubicBezTo>
                      <a:pt x="1663" y="335"/>
                      <a:pt x="1361" y="17"/>
                      <a:pt x="979" y="1"/>
                    </a:cubicBezTo>
                    <a:cubicBezTo>
                      <a:pt x="966" y="0"/>
                      <a:pt x="953" y="0"/>
                      <a:pt x="9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5" name="Google Shape;5635;p46"/>
              <p:cNvSpPr/>
              <p:nvPr/>
            </p:nvSpPr>
            <p:spPr>
              <a:xfrm>
                <a:off x="2051535" y="3449915"/>
                <a:ext cx="49859" cy="42245"/>
              </a:xfrm>
              <a:custGeom>
                <a:rect b="b" l="l" r="r" t="t"/>
                <a:pathLst>
                  <a:path extrusionOk="0" h="1426" w="1683">
                    <a:moveTo>
                      <a:pt x="955" y="1"/>
                    </a:moveTo>
                    <a:cubicBezTo>
                      <a:pt x="319" y="1"/>
                      <a:pt x="0" y="765"/>
                      <a:pt x="462" y="1211"/>
                    </a:cubicBezTo>
                    <a:cubicBezTo>
                      <a:pt x="605" y="1359"/>
                      <a:pt x="784" y="1425"/>
                      <a:pt x="959" y="1425"/>
                    </a:cubicBezTo>
                    <a:cubicBezTo>
                      <a:pt x="1327" y="1425"/>
                      <a:pt x="1682" y="1133"/>
                      <a:pt x="1672" y="701"/>
                    </a:cubicBezTo>
                    <a:cubicBezTo>
                      <a:pt x="1656" y="303"/>
                      <a:pt x="1353" y="1"/>
                      <a:pt x="9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6" name="Google Shape;5636;p46"/>
              <p:cNvSpPr/>
              <p:nvPr/>
            </p:nvSpPr>
            <p:spPr>
              <a:xfrm>
                <a:off x="2091410" y="3529133"/>
                <a:ext cx="49266" cy="42008"/>
              </a:xfrm>
              <a:custGeom>
                <a:rect b="b" l="l" r="r" t="t"/>
                <a:pathLst>
                  <a:path extrusionOk="0" h="1418" w="1663">
                    <a:moveTo>
                      <a:pt x="924" y="0"/>
                    </a:moveTo>
                    <a:cubicBezTo>
                      <a:pt x="312" y="0"/>
                      <a:pt x="0" y="743"/>
                      <a:pt x="421" y="1195"/>
                    </a:cubicBezTo>
                    <a:cubicBezTo>
                      <a:pt x="570" y="1349"/>
                      <a:pt x="755" y="1418"/>
                      <a:pt x="937" y="1418"/>
                    </a:cubicBezTo>
                    <a:cubicBezTo>
                      <a:pt x="1302" y="1418"/>
                      <a:pt x="1652" y="1142"/>
                      <a:pt x="1663" y="717"/>
                    </a:cubicBezTo>
                    <a:cubicBezTo>
                      <a:pt x="1663" y="335"/>
                      <a:pt x="1360" y="17"/>
                      <a:pt x="962" y="1"/>
                    </a:cubicBezTo>
                    <a:cubicBezTo>
                      <a:pt x="949" y="0"/>
                      <a:pt x="937" y="0"/>
                      <a:pt x="9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7" name="Google Shape;5637;p46"/>
              <p:cNvSpPr/>
              <p:nvPr/>
            </p:nvSpPr>
            <p:spPr>
              <a:xfrm>
                <a:off x="2112029" y="3470653"/>
                <a:ext cx="47963" cy="40438"/>
              </a:xfrm>
              <a:custGeom>
                <a:rect b="b" l="l" r="r" t="t"/>
                <a:pathLst>
                  <a:path extrusionOk="0" h="1365" w="1619">
                    <a:moveTo>
                      <a:pt x="946" y="1"/>
                    </a:moveTo>
                    <a:cubicBezTo>
                      <a:pt x="937" y="1"/>
                      <a:pt x="928" y="1"/>
                      <a:pt x="919" y="1"/>
                    </a:cubicBezTo>
                    <a:cubicBezTo>
                      <a:pt x="913" y="1"/>
                      <a:pt x="906" y="1"/>
                      <a:pt x="900" y="1"/>
                    </a:cubicBezTo>
                    <a:cubicBezTo>
                      <a:pt x="307" y="1"/>
                      <a:pt x="0" y="738"/>
                      <a:pt x="441" y="1163"/>
                    </a:cubicBezTo>
                    <a:cubicBezTo>
                      <a:pt x="580" y="1302"/>
                      <a:pt x="750" y="1364"/>
                      <a:pt x="918" y="1364"/>
                    </a:cubicBezTo>
                    <a:cubicBezTo>
                      <a:pt x="1268" y="1364"/>
                      <a:pt x="1603" y="1090"/>
                      <a:pt x="1603" y="670"/>
                    </a:cubicBezTo>
                    <a:cubicBezTo>
                      <a:pt x="1619" y="312"/>
                      <a:pt x="1316" y="1"/>
                      <a:pt x="9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8" name="Google Shape;5638;p46"/>
              <p:cNvSpPr/>
              <p:nvPr/>
            </p:nvSpPr>
            <p:spPr>
              <a:xfrm>
                <a:off x="1933775" y="3413151"/>
                <a:ext cx="47992" cy="40764"/>
              </a:xfrm>
              <a:custGeom>
                <a:rect b="b" l="l" r="r" t="t"/>
                <a:pathLst>
                  <a:path extrusionOk="0" h="1376" w="1620">
                    <a:moveTo>
                      <a:pt x="931" y="0"/>
                    </a:moveTo>
                    <a:cubicBezTo>
                      <a:pt x="323" y="0"/>
                      <a:pt x="0" y="721"/>
                      <a:pt x="426" y="1162"/>
                    </a:cubicBezTo>
                    <a:cubicBezTo>
                      <a:pt x="562" y="1310"/>
                      <a:pt x="736" y="1375"/>
                      <a:pt x="907" y="1375"/>
                    </a:cubicBezTo>
                    <a:cubicBezTo>
                      <a:pt x="1254" y="1375"/>
                      <a:pt x="1593" y="1106"/>
                      <a:pt x="1604" y="701"/>
                    </a:cubicBezTo>
                    <a:cubicBezTo>
                      <a:pt x="1619" y="319"/>
                      <a:pt x="1317" y="0"/>
                      <a:pt x="951" y="0"/>
                    </a:cubicBezTo>
                    <a:cubicBezTo>
                      <a:pt x="944" y="0"/>
                      <a:pt x="938" y="0"/>
                      <a:pt x="9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39" name="Google Shape;5639;p46"/>
              <p:cNvSpPr/>
              <p:nvPr/>
            </p:nvSpPr>
            <p:spPr>
              <a:xfrm>
                <a:off x="2052483" y="3648462"/>
                <a:ext cx="47637" cy="40764"/>
              </a:xfrm>
              <a:custGeom>
                <a:rect b="b" l="l" r="r" t="t"/>
                <a:pathLst>
                  <a:path extrusionOk="0" h="1376" w="1608">
                    <a:moveTo>
                      <a:pt x="923" y="0"/>
                    </a:moveTo>
                    <a:cubicBezTo>
                      <a:pt x="318" y="0"/>
                      <a:pt x="0" y="748"/>
                      <a:pt x="446" y="1178"/>
                    </a:cubicBezTo>
                    <a:cubicBezTo>
                      <a:pt x="583" y="1315"/>
                      <a:pt x="750" y="1376"/>
                      <a:pt x="915" y="1376"/>
                    </a:cubicBezTo>
                    <a:cubicBezTo>
                      <a:pt x="1268" y="1376"/>
                      <a:pt x="1608" y="1097"/>
                      <a:pt x="1608" y="685"/>
                    </a:cubicBezTo>
                    <a:cubicBezTo>
                      <a:pt x="1608" y="303"/>
                      <a:pt x="1305" y="0"/>
                      <a:pt x="9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0" name="Google Shape;5640;p46"/>
              <p:cNvSpPr/>
              <p:nvPr/>
            </p:nvSpPr>
            <p:spPr>
              <a:xfrm>
                <a:off x="1883324" y="3589005"/>
                <a:ext cx="47519" cy="40794"/>
              </a:xfrm>
              <a:custGeom>
                <a:rect b="b" l="l" r="r" t="t"/>
                <a:pathLst>
                  <a:path extrusionOk="0" h="1377" w="1604">
                    <a:moveTo>
                      <a:pt x="668" y="1"/>
                    </a:moveTo>
                    <a:cubicBezTo>
                      <a:pt x="314" y="1"/>
                      <a:pt x="12" y="298"/>
                      <a:pt x="12" y="670"/>
                    </a:cubicBezTo>
                    <a:cubicBezTo>
                      <a:pt x="1" y="1094"/>
                      <a:pt x="331" y="1377"/>
                      <a:pt x="684" y="1377"/>
                    </a:cubicBezTo>
                    <a:cubicBezTo>
                      <a:pt x="848" y="1377"/>
                      <a:pt x="1016" y="1316"/>
                      <a:pt x="1158" y="1179"/>
                    </a:cubicBezTo>
                    <a:cubicBezTo>
                      <a:pt x="1603" y="766"/>
                      <a:pt x="1317" y="17"/>
                      <a:pt x="696" y="2"/>
                    </a:cubicBezTo>
                    <a:cubicBezTo>
                      <a:pt x="687" y="1"/>
                      <a:pt x="678" y="1"/>
                      <a:pt x="6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1" name="Google Shape;5641;p46"/>
              <p:cNvSpPr/>
              <p:nvPr/>
            </p:nvSpPr>
            <p:spPr>
              <a:xfrm>
                <a:off x="1835213" y="3512631"/>
                <a:ext cx="47044" cy="39727"/>
              </a:xfrm>
              <a:custGeom>
                <a:rect b="b" l="l" r="r" t="t"/>
                <a:pathLst>
                  <a:path extrusionOk="0" h="1341" w="1588">
                    <a:moveTo>
                      <a:pt x="884" y="1"/>
                    </a:moveTo>
                    <a:cubicBezTo>
                      <a:pt x="308" y="1"/>
                      <a:pt x="1" y="706"/>
                      <a:pt x="410" y="1131"/>
                    </a:cubicBezTo>
                    <a:cubicBezTo>
                      <a:pt x="555" y="1276"/>
                      <a:pt x="732" y="1341"/>
                      <a:pt x="903" y="1341"/>
                    </a:cubicBezTo>
                    <a:cubicBezTo>
                      <a:pt x="1242" y="1341"/>
                      <a:pt x="1561" y="1087"/>
                      <a:pt x="1572" y="685"/>
                    </a:cubicBezTo>
                    <a:cubicBezTo>
                      <a:pt x="1588" y="319"/>
                      <a:pt x="1285" y="1"/>
                      <a:pt x="903" y="1"/>
                    </a:cubicBezTo>
                    <a:cubicBezTo>
                      <a:pt x="897" y="1"/>
                      <a:pt x="891" y="1"/>
                      <a:pt x="8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2" name="Google Shape;5642;p46"/>
              <p:cNvSpPr/>
              <p:nvPr/>
            </p:nvSpPr>
            <p:spPr>
              <a:xfrm>
                <a:off x="2070850" y="3391465"/>
                <a:ext cx="46719" cy="40083"/>
              </a:xfrm>
              <a:custGeom>
                <a:rect b="b" l="l" r="r" t="t"/>
                <a:pathLst>
                  <a:path extrusionOk="0" h="1353" w="1577">
                    <a:moveTo>
                      <a:pt x="876" y="0"/>
                    </a:moveTo>
                    <a:cubicBezTo>
                      <a:pt x="287" y="16"/>
                      <a:pt x="1" y="748"/>
                      <a:pt x="431" y="1162"/>
                    </a:cubicBezTo>
                    <a:cubicBezTo>
                      <a:pt x="567" y="1294"/>
                      <a:pt x="733" y="1353"/>
                      <a:pt x="895" y="1353"/>
                    </a:cubicBezTo>
                    <a:cubicBezTo>
                      <a:pt x="1244" y="1353"/>
                      <a:pt x="1577" y="1081"/>
                      <a:pt x="1577" y="669"/>
                    </a:cubicBezTo>
                    <a:cubicBezTo>
                      <a:pt x="1561" y="287"/>
                      <a:pt x="1258" y="0"/>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3" name="Google Shape;5643;p46"/>
              <p:cNvSpPr/>
              <p:nvPr/>
            </p:nvSpPr>
            <p:spPr>
              <a:xfrm>
                <a:off x="1875177" y="3393924"/>
                <a:ext cx="46541" cy="39520"/>
              </a:xfrm>
              <a:custGeom>
                <a:rect b="b" l="l" r="r" t="t"/>
                <a:pathLst>
                  <a:path extrusionOk="0" h="1334" w="1571">
                    <a:moveTo>
                      <a:pt x="887" y="0"/>
                    </a:moveTo>
                    <a:cubicBezTo>
                      <a:pt x="728" y="0"/>
                      <a:pt x="565" y="58"/>
                      <a:pt x="430" y="188"/>
                    </a:cubicBezTo>
                    <a:cubicBezTo>
                      <a:pt x="0" y="586"/>
                      <a:pt x="287" y="1318"/>
                      <a:pt x="876" y="1334"/>
                    </a:cubicBezTo>
                    <a:cubicBezTo>
                      <a:pt x="1242" y="1334"/>
                      <a:pt x="1544" y="1047"/>
                      <a:pt x="1560" y="681"/>
                    </a:cubicBezTo>
                    <a:cubicBezTo>
                      <a:pt x="1571" y="277"/>
                      <a:pt x="1237" y="0"/>
                      <a:pt x="8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4" name="Google Shape;5644;p46"/>
              <p:cNvSpPr/>
              <p:nvPr/>
            </p:nvSpPr>
            <p:spPr>
              <a:xfrm>
                <a:off x="1916652" y="3668726"/>
                <a:ext cx="46719" cy="40112"/>
              </a:xfrm>
              <a:custGeom>
                <a:rect b="b" l="l" r="r" t="t"/>
                <a:pathLst>
                  <a:path extrusionOk="0" h="1354" w="1577">
                    <a:moveTo>
                      <a:pt x="898" y="0"/>
                    </a:moveTo>
                    <a:cubicBezTo>
                      <a:pt x="734" y="0"/>
                      <a:pt x="568" y="59"/>
                      <a:pt x="431" y="192"/>
                    </a:cubicBezTo>
                    <a:cubicBezTo>
                      <a:pt x="1" y="621"/>
                      <a:pt x="303" y="1338"/>
                      <a:pt x="892" y="1354"/>
                    </a:cubicBezTo>
                    <a:cubicBezTo>
                      <a:pt x="1274" y="1354"/>
                      <a:pt x="1577" y="1051"/>
                      <a:pt x="1577" y="669"/>
                    </a:cubicBezTo>
                    <a:cubicBezTo>
                      <a:pt x="1577" y="268"/>
                      <a:pt x="1245" y="0"/>
                      <a:pt x="8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5" name="Google Shape;5645;p46"/>
              <p:cNvSpPr/>
              <p:nvPr/>
            </p:nvSpPr>
            <p:spPr>
              <a:xfrm>
                <a:off x="2136706" y="3411699"/>
                <a:ext cx="46422" cy="39461"/>
              </a:xfrm>
              <a:custGeom>
                <a:rect b="b" l="l" r="r" t="t"/>
                <a:pathLst>
                  <a:path extrusionOk="0" h="1332" w="1567">
                    <a:moveTo>
                      <a:pt x="662" y="1"/>
                    </a:moveTo>
                    <a:cubicBezTo>
                      <a:pt x="310" y="1"/>
                      <a:pt x="38" y="282"/>
                      <a:pt x="22" y="638"/>
                    </a:cubicBezTo>
                    <a:cubicBezTo>
                      <a:pt x="0" y="1046"/>
                      <a:pt x="337" y="1332"/>
                      <a:pt x="688" y="1332"/>
                    </a:cubicBezTo>
                    <a:cubicBezTo>
                      <a:pt x="845" y="1332"/>
                      <a:pt x="1004" y="1275"/>
                      <a:pt x="1136" y="1148"/>
                    </a:cubicBezTo>
                    <a:cubicBezTo>
                      <a:pt x="1566" y="734"/>
                      <a:pt x="1296" y="2"/>
                      <a:pt x="691" y="2"/>
                    </a:cubicBezTo>
                    <a:cubicBezTo>
                      <a:pt x="681" y="1"/>
                      <a:pt x="671" y="1"/>
                      <a:pt x="6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6" name="Google Shape;5646;p46"/>
              <p:cNvSpPr/>
              <p:nvPr/>
            </p:nvSpPr>
            <p:spPr>
              <a:xfrm>
                <a:off x="2112829" y="3666800"/>
                <a:ext cx="46571" cy="39668"/>
              </a:xfrm>
              <a:custGeom>
                <a:rect b="b" l="l" r="r" t="t"/>
                <a:pathLst>
                  <a:path extrusionOk="0" h="1339" w="1572">
                    <a:moveTo>
                      <a:pt x="878" y="0"/>
                    </a:moveTo>
                    <a:cubicBezTo>
                      <a:pt x="721" y="0"/>
                      <a:pt x="562" y="55"/>
                      <a:pt x="430" y="177"/>
                    </a:cubicBezTo>
                    <a:cubicBezTo>
                      <a:pt x="0" y="591"/>
                      <a:pt x="287" y="1323"/>
                      <a:pt x="876" y="1339"/>
                    </a:cubicBezTo>
                    <a:cubicBezTo>
                      <a:pt x="1242" y="1339"/>
                      <a:pt x="1544" y="1052"/>
                      <a:pt x="1560" y="686"/>
                    </a:cubicBezTo>
                    <a:cubicBezTo>
                      <a:pt x="1571" y="278"/>
                      <a:pt x="1231"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7" name="Google Shape;5647;p46"/>
              <p:cNvSpPr/>
              <p:nvPr/>
            </p:nvSpPr>
            <p:spPr>
              <a:xfrm>
                <a:off x="2176493" y="3490946"/>
                <a:ext cx="46245" cy="39401"/>
              </a:xfrm>
              <a:custGeom>
                <a:rect b="b" l="l" r="r" t="t"/>
                <a:pathLst>
                  <a:path extrusionOk="0" h="1330" w="1561">
                    <a:moveTo>
                      <a:pt x="669" y="1"/>
                    </a:moveTo>
                    <a:cubicBezTo>
                      <a:pt x="319" y="1"/>
                      <a:pt x="16" y="287"/>
                      <a:pt x="0" y="653"/>
                    </a:cubicBezTo>
                    <a:cubicBezTo>
                      <a:pt x="0" y="1054"/>
                      <a:pt x="332" y="1329"/>
                      <a:pt x="679" y="1329"/>
                    </a:cubicBezTo>
                    <a:cubicBezTo>
                      <a:pt x="842" y="1329"/>
                      <a:pt x="1009" y="1268"/>
                      <a:pt x="1146" y="1131"/>
                    </a:cubicBezTo>
                    <a:cubicBezTo>
                      <a:pt x="1560" y="717"/>
                      <a:pt x="1274" y="1"/>
                      <a:pt x="6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8" name="Google Shape;5648;p46"/>
              <p:cNvSpPr/>
              <p:nvPr/>
            </p:nvSpPr>
            <p:spPr>
              <a:xfrm>
                <a:off x="1861490" y="3453233"/>
                <a:ext cx="46719" cy="39964"/>
              </a:xfrm>
              <a:custGeom>
                <a:rect b="b" l="l" r="r" t="t"/>
                <a:pathLst>
                  <a:path extrusionOk="0" h="1349" w="1577">
                    <a:moveTo>
                      <a:pt x="685" y="0"/>
                    </a:moveTo>
                    <a:cubicBezTo>
                      <a:pt x="319" y="0"/>
                      <a:pt x="0" y="303"/>
                      <a:pt x="16" y="669"/>
                    </a:cubicBezTo>
                    <a:cubicBezTo>
                      <a:pt x="16" y="1077"/>
                      <a:pt x="343" y="1348"/>
                      <a:pt x="688" y="1348"/>
                    </a:cubicBezTo>
                    <a:cubicBezTo>
                      <a:pt x="854" y="1348"/>
                      <a:pt x="1023" y="1286"/>
                      <a:pt x="1162" y="1146"/>
                    </a:cubicBezTo>
                    <a:cubicBezTo>
                      <a:pt x="1576" y="717"/>
                      <a:pt x="1290"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49" name="Google Shape;5649;p46"/>
              <p:cNvSpPr/>
              <p:nvPr/>
            </p:nvSpPr>
            <p:spPr>
              <a:xfrm>
                <a:off x="2036100" y="3708808"/>
                <a:ext cx="45622" cy="39164"/>
              </a:xfrm>
              <a:custGeom>
                <a:rect b="b" l="l" r="r" t="t"/>
                <a:pathLst>
                  <a:path extrusionOk="0" h="1322" w="1540">
                    <a:moveTo>
                      <a:pt x="868" y="0"/>
                    </a:moveTo>
                    <a:cubicBezTo>
                      <a:pt x="292" y="0"/>
                      <a:pt x="0" y="705"/>
                      <a:pt x="410" y="1115"/>
                    </a:cubicBezTo>
                    <a:cubicBezTo>
                      <a:pt x="542" y="1257"/>
                      <a:pt x="709" y="1321"/>
                      <a:pt x="874" y="1321"/>
                    </a:cubicBezTo>
                    <a:cubicBezTo>
                      <a:pt x="1206" y="1321"/>
                      <a:pt x="1529" y="1063"/>
                      <a:pt x="1540" y="669"/>
                    </a:cubicBezTo>
                    <a:cubicBezTo>
                      <a:pt x="1540" y="303"/>
                      <a:pt x="1253" y="16"/>
                      <a:pt x="887" y="1"/>
                    </a:cubicBezTo>
                    <a:cubicBezTo>
                      <a:pt x="881" y="0"/>
                      <a:pt x="874" y="0"/>
                      <a:pt x="8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0" name="Google Shape;5650;p46"/>
              <p:cNvSpPr/>
              <p:nvPr/>
            </p:nvSpPr>
            <p:spPr>
              <a:xfrm>
                <a:off x="1864305" y="3649380"/>
                <a:ext cx="46126" cy="39312"/>
              </a:xfrm>
              <a:custGeom>
                <a:rect b="b" l="l" r="r" t="t"/>
                <a:pathLst>
                  <a:path extrusionOk="0" h="1327" w="1557">
                    <a:moveTo>
                      <a:pt x="673" y="1"/>
                    </a:moveTo>
                    <a:cubicBezTo>
                      <a:pt x="667" y="1"/>
                      <a:pt x="660" y="1"/>
                      <a:pt x="654" y="1"/>
                    </a:cubicBezTo>
                    <a:cubicBezTo>
                      <a:pt x="303" y="1"/>
                      <a:pt x="1" y="303"/>
                      <a:pt x="1" y="669"/>
                    </a:cubicBezTo>
                    <a:cubicBezTo>
                      <a:pt x="1" y="1067"/>
                      <a:pt x="327" y="1326"/>
                      <a:pt x="666" y="1326"/>
                    </a:cubicBezTo>
                    <a:cubicBezTo>
                      <a:pt x="830" y="1326"/>
                      <a:pt x="996" y="1266"/>
                      <a:pt x="1131" y="1131"/>
                    </a:cubicBezTo>
                    <a:cubicBezTo>
                      <a:pt x="1556" y="706"/>
                      <a:pt x="1265" y="1"/>
                      <a:pt x="67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1" name="Google Shape;5651;p46"/>
              <p:cNvSpPr/>
              <p:nvPr/>
            </p:nvSpPr>
            <p:spPr>
              <a:xfrm>
                <a:off x="1818119" y="3572296"/>
                <a:ext cx="45771" cy="39401"/>
              </a:xfrm>
              <a:custGeom>
                <a:rect b="b" l="l" r="r" t="t"/>
                <a:pathLst>
                  <a:path extrusionOk="0" h="1330" w="1545">
                    <a:moveTo>
                      <a:pt x="881" y="0"/>
                    </a:moveTo>
                    <a:cubicBezTo>
                      <a:pt x="715" y="0"/>
                      <a:pt x="546" y="62"/>
                      <a:pt x="414" y="199"/>
                    </a:cubicBezTo>
                    <a:cubicBezTo>
                      <a:pt x="0" y="629"/>
                      <a:pt x="303" y="1330"/>
                      <a:pt x="891" y="1330"/>
                    </a:cubicBezTo>
                    <a:cubicBezTo>
                      <a:pt x="1258" y="1314"/>
                      <a:pt x="1544" y="1011"/>
                      <a:pt x="1544" y="645"/>
                    </a:cubicBezTo>
                    <a:cubicBezTo>
                      <a:pt x="1544" y="252"/>
                      <a:pt x="1217" y="0"/>
                      <a:pt x="8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2" name="Google Shape;5652;p46"/>
              <p:cNvSpPr/>
              <p:nvPr/>
            </p:nvSpPr>
            <p:spPr>
              <a:xfrm>
                <a:off x="1954513" y="3354434"/>
                <a:ext cx="46126" cy="39401"/>
              </a:xfrm>
              <a:custGeom>
                <a:rect b="b" l="l" r="r" t="t"/>
                <a:pathLst>
                  <a:path extrusionOk="0" h="1330" w="1557">
                    <a:moveTo>
                      <a:pt x="878" y="0"/>
                    </a:moveTo>
                    <a:cubicBezTo>
                      <a:pt x="711" y="0"/>
                      <a:pt x="542" y="62"/>
                      <a:pt x="410" y="200"/>
                    </a:cubicBezTo>
                    <a:cubicBezTo>
                      <a:pt x="1" y="625"/>
                      <a:pt x="308" y="1330"/>
                      <a:pt x="884" y="1330"/>
                    </a:cubicBezTo>
                    <a:cubicBezTo>
                      <a:pt x="891" y="1330"/>
                      <a:pt x="897" y="1330"/>
                      <a:pt x="904" y="1330"/>
                    </a:cubicBezTo>
                    <a:cubicBezTo>
                      <a:pt x="1270" y="1314"/>
                      <a:pt x="1556" y="1011"/>
                      <a:pt x="1556" y="645"/>
                    </a:cubicBezTo>
                    <a:cubicBezTo>
                      <a:pt x="1546" y="252"/>
                      <a:pt x="1215"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3" name="Google Shape;5653;p46"/>
              <p:cNvSpPr/>
              <p:nvPr/>
            </p:nvSpPr>
            <p:spPr>
              <a:xfrm>
                <a:off x="2158570" y="3549900"/>
                <a:ext cx="46571" cy="40083"/>
              </a:xfrm>
              <a:custGeom>
                <a:rect b="b" l="l" r="r" t="t"/>
                <a:pathLst>
                  <a:path extrusionOk="0" h="1353" w="1572">
                    <a:moveTo>
                      <a:pt x="689" y="0"/>
                    </a:moveTo>
                    <a:cubicBezTo>
                      <a:pt x="682" y="0"/>
                      <a:pt x="676" y="0"/>
                      <a:pt x="669" y="0"/>
                    </a:cubicBezTo>
                    <a:cubicBezTo>
                      <a:pt x="303" y="16"/>
                      <a:pt x="0" y="319"/>
                      <a:pt x="16" y="701"/>
                    </a:cubicBezTo>
                    <a:cubicBezTo>
                      <a:pt x="27" y="1094"/>
                      <a:pt x="357" y="1353"/>
                      <a:pt x="699" y="1353"/>
                    </a:cubicBezTo>
                    <a:cubicBezTo>
                      <a:pt x="869" y="1353"/>
                      <a:pt x="1041" y="1289"/>
                      <a:pt x="1178" y="1146"/>
                    </a:cubicBezTo>
                    <a:cubicBezTo>
                      <a:pt x="1572" y="706"/>
                      <a:pt x="1280" y="0"/>
                      <a:pt x="6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4" name="Google Shape;5654;p46"/>
              <p:cNvSpPr/>
              <p:nvPr/>
            </p:nvSpPr>
            <p:spPr>
              <a:xfrm>
                <a:off x="2132648" y="3609298"/>
                <a:ext cx="46541" cy="40023"/>
              </a:xfrm>
              <a:custGeom>
                <a:rect b="b" l="l" r="r" t="t"/>
                <a:pathLst>
                  <a:path extrusionOk="0" h="1351" w="1571">
                    <a:moveTo>
                      <a:pt x="888" y="0"/>
                    </a:moveTo>
                    <a:cubicBezTo>
                      <a:pt x="879" y="0"/>
                      <a:pt x="869" y="1"/>
                      <a:pt x="860" y="1"/>
                    </a:cubicBezTo>
                    <a:cubicBezTo>
                      <a:pt x="271" y="33"/>
                      <a:pt x="0" y="749"/>
                      <a:pt x="430" y="1163"/>
                    </a:cubicBezTo>
                    <a:cubicBezTo>
                      <a:pt x="565" y="1293"/>
                      <a:pt x="728" y="1350"/>
                      <a:pt x="887" y="1350"/>
                    </a:cubicBezTo>
                    <a:cubicBezTo>
                      <a:pt x="1237" y="1350"/>
                      <a:pt x="1571" y="1074"/>
                      <a:pt x="1560" y="669"/>
                    </a:cubicBezTo>
                    <a:cubicBezTo>
                      <a:pt x="1560" y="297"/>
                      <a:pt x="1257" y="0"/>
                      <a:pt x="8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5" name="Google Shape;5655;p46"/>
              <p:cNvSpPr/>
              <p:nvPr/>
            </p:nvSpPr>
            <p:spPr>
              <a:xfrm>
                <a:off x="1982686" y="3688545"/>
                <a:ext cx="46719" cy="40083"/>
              </a:xfrm>
              <a:custGeom>
                <a:rect b="b" l="l" r="r" t="t"/>
                <a:pathLst>
                  <a:path extrusionOk="0" h="1353" w="1577">
                    <a:moveTo>
                      <a:pt x="701" y="0"/>
                    </a:moveTo>
                    <a:cubicBezTo>
                      <a:pt x="319" y="0"/>
                      <a:pt x="16" y="287"/>
                      <a:pt x="0" y="669"/>
                    </a:cubicBezTo>
                    <a:cubicBezTo>
                      <a:pt x="0" y="1081"/>
                      <a:pt x="333" y="1353"/>
                      <a:pt x="681" y="1353"/>
                    </a:cubicBezTo>
                    <a:cubicBezTo>
                      <a:pt x="844" y="1353"/>
                      <a:pt x="1010" y="1294"/>
                      <a:pt x="1146" y="1162"/>
                    </a:cubicBezTo>
                    <a:cubicBezTo>
                      <a:pt x="1576" y="748"/>
                      <a:pt x="1290" y="16"/>
                      <a:pt x="7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6" name="Google Shape;5656;p46"/>
              <p:cNvSpPr/>
              <p:nvPr/>
            </p:nvSpPr>
            <p:spPr>
              <a:xfrm>
                <a:off x="2011452" y="3373986"/>
                <a:ext cx="46719" cy="40023"/>
              </a:xfrm>
              <a:custGeom>
                <a:rect b="b" l="l" r="r" t="t"/>
                <a:pathLst>
                  <a:path extrusionOk="0" h="1351" w="1577">
                    <a:moveTo>
                      <a:pt x="904" y="1"/>
                    </a:moveTo>
                    <a:cubicBezTo>
                      <a:pt x="895" y="1"/>
                      <a:pt x="885" y="1"/>
                      <a:pt x="876" y="1"/>
                    </a:cubicBezTo>
                    <a:cubicBezTo>
                      <a:pt x="271" y="17"/>
                      <a:pt x="0" y="749"/>
                      <a:pt x="430" y="1163"/>
                    </a:cubicBezTo>
                    <a:cubicBezTo>
                      <a:pt x="564" y="1292"/>
                      <a:pt x="726" y="1350"/>
                      <a:pt x="886" y="1350"/>
                    </a:cubicBezTo>
                    <a:cubicBezTo>
                      <a:pt x="1237" y="1350"/>
                      <a:pt x="1576" y="1070"/>
                      <a:pt x="1576" y="654"/>
                    </a:cubicBezTo>
                    <a:cubicBezTo>
                      <a:pt x="1561" y="297"/>
                      <a:pt x="1273" y="1"/>
                      <a:pt x="9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7" name="Google Shape;5657;p46"/>
              <p:cNvSpPr/>
              <p:nvPr/>
            </p:nvSpPr>
            <p:spPr>
              <a:xfrm>
                <a:off x="2193468" y="3628169"/>
                <a:ext cx="43875" cy="37713"/>
              </a:xfrm>
              <a:custGeom>
                <a:rect b="b" l="l" r="r" t="t"/>
                <a:pathLst>
                  <a:path extrusionOk="0" h="1273" w="1481">
                    <a:moveTo>
                      <a:pt x="828" y="1"/>
                    </a:moveTo>
                    <a:cubicBezTo>
                      <a:pt x="271" y="1"/>
                      <a:pt x="0" y="701"/>
                      <a:pt x="398" y="1099"/>
                    </a:cubicBezTo>
                    <a:cubicBezTo>
                      <a:pt x="528" y="1219"/>
                      <a:pt x="683" y="1273"/>
                      <a:pt x="835" y="1273"/>
                    </a:cubicBezTo>
                    <a:cubicBezTo>
                      <a:pt x="1166" y="1273"/>
                      <a:pt x="1481" y="1015"/>
                      <a:pt x="1481" y="621"/>
                    </a:cubicBezTo>
                    <a:cubicBezTo>
                      <a:pt x="1465" y="271"/>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8" name="Google Shape;5658;p46"/>
              <p:cNvSpPr/>
              <p:nvPr/>
            </p:nvSpPr>
            <p:spPr>
              <a:xfrm>
                <a:off x="1779903" y="3493790"/>
                <a:ext cx="43756" cy="37713"/>
              </a:xfrm>
              <a:custGeom>
                <a:rect b="b" l="l" r="r" t="t"/>
                <a:pathLst>
                  <a:path extrusionOk="0" h="1273" w="1477">
                    <a:moveTo>
                      <a:pt x="828" y="0"/>
                    </a:moveTo>
                    <a:cubicBezTo>
                      <a:pt x="271" y="16"/>
                      <a:pt x="1" y="701"/>
                      <a:pt x="399" y="1098"/>
                    </a:cubicBezTo>
                    <a:cubicBezTo>
                      <a:pt x="524" y="1219"/>
                      <a:pt x="678" y="1273"/>
                      <a:pt x="830" y="1273"/>
                    </a:cubicBezTo>
                    <a:cubicBezTo>
                      <a:pt x="1159" y="1273"/>
                      <a:pt x="1476" y="1018"/>
                      <a:pt x="1465" y="637"/>
                    </a:cubicBezTo>
                    <a:cubicBezTo>
                      <a:pt x="1465" y="287"/>
                      <a:pt x="1179" y="0"/>
                      <a:pt x="8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59" name="Google Shape;5659;p46"/>
              <p:cNvSpPr/>
              <p:nvPr/>
            </p:nvSpPr>
            <p:spPr>
              <a:xfrm>
                <a:off x="2032338" y="3315536"/>
                <a:ext cx="44674" cy="38009"/>
              </a:xfrm>
              <a:custGeom>
                <a:rect b="b" l="l" r="r" t="t"/>
                <a:pathLst>
                  <a:path extrusionOk="0" h="1283" w="1508">
                    <a:moveTo>
                      <a:pt x="851" y="0"/>
                    </a:moveTo>
                    <a:cubicBezTo>
                      <a:pt x="291" y="0"/>
                      <a:pt x="0" y="674"/>
                      <a:pt x="394" y="1083"/>
                    </a:cubicBezTo>
                    <a:cubicBezTo>
                      <a:pt x="526" y="1221"/>
                      <a:pt x="692" y="1283"/>
                      <a:pt x="856" y="1283"/>
                    </a:cubicBezTo>
                    <a:cubicBezTo>
                      <a:pt x="1182" y="1283"/>
                      <a:pt x="1497" y="1035"/>
                      <a:pt x="1508" y="653"/>
                    </a:cubicBezTo>
                    <a:cubicBezTo>
                      <a:pt x="1492" y="303"/>
                      <a:pt x="1221" y="16"/>
                      <a:pt x="871" y="0"/>
                    </a:cubicBezTo>
                    <a:cubicBezTo>
                      <a:pt x="865" y="0"/>
                      <a:pt x="858" y="0"/>
                      <a:pt x="8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0" name="Google Shape;5660;p46"/>
              <p:cNvSpPr/>
              <p:nvPr/>
            </p:nvSpPr>
            <p:spPr>
              <a:xfrm>
                <a:off x="2219390" y="3568771"/>
                <a:ext cx="43904" cy="37535"/>
              </a:xfrm>
              <a:custGeom>
                <a:rect b="b" l="l" r="r" t="t"/>
                <a:pathLst>
                  <a:path extrusionOk="0" h="1267" w="1482">
                    <a:moveTo>
                      <a:pt x="622" y="0"/>
                    </a:moveTo>
                    <a:cubicBezTo>
                      <a:pt x="271" y="0"/>
                      <a:pt x="1" y="287"/>
                      <a:pt x="1" y="637"/>
                    </a:cubicBezTo>
                    <a:cubicBezTo>
                      <a:pt x="11" y="1019"/>
                      <a:pt x="319" y="1266"/>
                      <a:pt x="636" y="1266"/>
                    </a:cubicBezTo>
                    <a:cubicBezTo>
                      <a:pt x="795" y="1266"/>
                      <a:pt x="956" y="1204"/>
                      <a:pt x="1083" y="1067"/>
                    </a:cubicBezTo>
                    <a:cubicBezTo>
                      <a:pt x="1481" y="669"/>
                      <a:pt x="1195"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1" name="Google Shape;5661;p46"/>
              <p:cNvSpPr/>
              <p:nvPr/>
            </p:nvSpPr>
            <p:spPr>
              <a:xfrm>
                <a:off x="2092091" y="3333459"/>
                <a:ext cx="44201" cy="37476"/>
              </a:xfrm>
              <a:custGeom>
                <a:rect b="b" l="l" r="r" t="t"/>
                <a:pathLst>
                  <a:path extrusionOk="0" h="1265" w="1492">
                    <a:moveTo>
                      <a:pt x="844" y="0"/>
                    </a:moveTo>
                    <a:cubicBezTo>
                      <a:pt x="271" y="0"/>
                      <a:pt x="0" y="685"/>
                      <a:pt x="398" y="1083"/>
                    </a:cubicBezTo>
                    <a:cubicBezTo>
                      <a:pt x="529" y="1208"/>
                      <a:pt x="686" y="1264"/>
                      <a:pt x="841" y="1264"/>
                    </a:cubicBezTo>
                    <a:cubicBezTo>
                      <a:pt x="1174" y="1264"/>
                      <a:pt x="1491" y="1002"/>
                      <a:pt x="1480" y="621"/>
                    </a:cubicBezTo>
                    <a:cubicBezTo>
                      <a:pt x="1480" y="271"/>
                      <a:pt x="1194"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2" name="Google Shape;5662;p46"/>
              <p:cNvSpPr/>
              <p:nvPr/>
            </p:nvSpPr>
            <p:spPr>
              <a:xfrm>
                <a:off x="1957831" y="3749098"/>
                <a:ext cx="43726" cy="37564"/>
              </a:xfrm>
              <a:custGeom>
                <a:rect b="b" l="l" r="r" t="t"/>
                <a:pathLst>
                  <a:path extrusionOk="0" h="1268" w="1476">
                    <a:moveTo>
                      <a:pt x="844" y="1"/>
                    </a:moveTo>
                    <a:cubicBezTo>
                      <a:pt x="684" y="1"/>
                      <a:pt x="521" y="62"/>
                      <a:pt x="394" y="200"/>
                    </a:cubicBezTo>
                    <a:cubicBezTo>
                      <a:pt x="0" y="594"/>
                      <a:pt x="276" y="1267"/>
                      <a:pt x="836" y="1267"/>
                    </a:cubicBezTo>
                    <a:cubicBezTo>
                      <a:pt x="842" y="1267"/>
                      <a:pt x="849" y="1267"/>
                      <a:pt x="855" y="1267"/>
                    </a:cubicBezTo>
                    <a:cubicBezTo>
                      <a:pt x="1205" y="1267"/>
                      <a:pt x="1476" y="980"/>
                      <a:pt x="1476" y="630"/>
                    </a:cubicBezTo>
                    <a:cubicBezTo>
                      <a:pt x="1476" y="248"/>
                      <a:pt x="1165"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3" name="Google Shape;5663;p46"/>
              <p:cNvSpPr/>
              <p:nvPr/>
            </p:nvSpPr>
            <p:spPr>
              <a:xfrm>
                <a:off x="2093958" y="3727205"/>
                <a:ext cx="44674" cy="37920"/>
              </a:xfrm>
              <a:custGeom>
                <a:rect b="b" l="l" r="r" t="t"/>
                <a:pathLst>
                  <a:path extrusionOk="0" h="1280" w="1508">
                    <a:moveTo>
                      <a:pt x="844" y="0"/>
                    </a:moveTo>
                    <a:cubicBezTo>
                      <a:pt x="271" y="0"/>
                      <a:pt x="1" y="701"/>
                      <a:pt x="415" y="1099"/>
                    </a:cubicBezTo>
                    <a:cubicBezTo>
                      <a:pt x="545" y="1224"/>
                      <a:pt x="702" y="1280"/>
                      <a:pt x="855" y="1280"/>
                    </a:cubicBezTo>
                    <a:cubicBezTo>
                      <a:pt x="1190" y="1280"/>
                      <a:pt x="1508" y="1014"/>
                      <a:pt x="1497" y="621"/>
                    </a:cubicBezTo>
                    <a:cubicBezTo>
                      <a:pt x="1481" y="271"/>
                      <a:pt x="1195" y="0"/>
                      <a:pt x="8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4" name="Google Shape;5664;p46"/>
              <p:cNvSpPr/>
              <p:nvPr/>
            </p:nvSpPr>
            <p:spPr>
              <a:xfrm>
                <a:off x="1904861" y="3729546"/>
                <a:ext cx="43756" cy="37564"/>
              </a:xfrm>
              <a:custGeom>
                <a:rect b="b" l="l" r="r" t="t"/>
                <a:pathLst>
                  <a:path extrusionOk="0" h="1268" w="1477">
                    <a:moveTo>
                      <a:pt x="641" y="1"/>
                    </a:moveTo>
                    <a:cubicBezTo>
                      <a:pt x="635" y="1"/>
                      <a:pt x="628" y="1"/>
                      <a:pt x="622" y="1"/>
                    </a:cubicBezTo>
                    <a:cubicBezTo>
                      <a:pt x="271" y="1"/>
                      <a:pt x="1" y="287"/>
                      <a:pt x="1" y="638"/>
                    </a:cubicBezTo>
                    <a:cubicBezTo>
                      <a:pt x="1" y="1020"/>
                      <a:pt x="312" y="1267"/>
                      <a:pt x="633" y="1267"/>
                    </a:cubicBezTo>
                    <a:cubicBezTo>
                      <a:pt x="793" y="1267"/>
                      <a:pt x="956" y="1205"/>
                      <a:pt x="1083" y="1067"/>
                    </a:cubicBezTo>
                    <a:cubicBezTo>
                      <a:pt x="1477" y="674"/>
                      <a:pt x="1201" y="1"/>
                      <a:pt x="6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5" name="Google Shape;5665;p46"/>
              <p:cNvSpPr/>
              <p:nvPr/>
            </p:nvSpPr>
            <p:spPr>
              <a:xfrm>
                <a:off x="1896388" y="3335326"/>
                <a:ext cx="43875" cy="37950"/>
              </a:xfrm>
              <a:custGeom>
                <a:rect b="b" l="l" r="r" t="t"/>
                <a:pathLst>
                  <a:path extrusionOk="0" h="1281" w="1481">
                    <a:moveTo>
                      <a:pt x="828" y="1"/>
                    </a:moveTo>
                    <a:cubicBezTo>
                      <a:pt x="271" y="17"/>
                      <a:pt x="0" y="701"/>
                      <a:pt x="398" y="1099"/>
                    </a:cubicBezTo>
                    <a:cubicBezTo>
                      <a:pt x="529" y="1225"/>
                      <a:pt x="685" y="1281"/>
                      <a:pt x="838" y="1281"/>
                    </a:cubicBezTo>
                    <a:cubicBezTo>
                      <a:pt x="1168" y="1281"/>
                      <a:pt x="1481" y="1019"/>
                      <a:pt x="1481" y="638"/>
                    </a:cubicBezTo>
                    <a:cubicBezTo>
                      <a:pt x="1465" y="287"/>
                      <a:pt x="1178" y="1"/>
                      <a:pt x="8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6" name="Google Shape;5666;p46"/>
              <p:cNvSpPr/>
              <p:nvPr/>
            </p:nvSpPr>
            <p:spPr>
              <a:xfrm>
                <a:off x="2190624" y="3432022"/>
                <a:ext cx="44852" cy="38009"/>
              </a:xfrm>
              <a:custGeom>
                <a:rect b="b" l="l" r="r" t="t"/>
                <a:pathLst>
                  <a:path extrusionOk="0" h="1283" w="1514">
                    <a:moveTo>
                      <a:pt x="876" y="0"/>
                    </a:moveTo>
                    <a:cubicBezTo>
                      <a:pt x="303" y="0"/>
                      <a:pt x="1" y="684"/>
                      <a:pt x="399" y="1082"/>
                    </a:cubicBezTo>
                    <a:cubicBezTo>
                      <a:pt x="531" y="1220"/>
                      <a:pt x="698" y="1282"/>
                      <a:pt x="861" y="1282"/>
                    </a:cubicBezTo>
                    <a:cubicBezTo>
                      <a:pt x="1188" y="1282"/>
                      <a:pt x="1502" y="1035"/>
                      <a:pt x="1513" y="653"/>
                    </a:cubicBezTo>
                    <a:cubicBezTo>
                      <a:pt x="1497" y="302"/>
                      <a:pt x="1227" y="16"/>
                      <a:pt x="8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7" name="Google Shape;5667;p46"/>
              <p:cNvSpPr/>
              <p:nvPr/>
            </p:nvSpPr>
            <p:spPr>
              <a:xfrm>
                <a:off x="1796878" y="3434362"/>
                <a:ext cx="44378" cy="37920"/>
              </a:xfrm>
              <a:custGeom>
                <a:rect b="b" l="l" r="r" t="t"/>
                <a:pathLst>
                  <a:path extrusionOk="0" h="1280" w="1498">
                    <a:moveTo>
                      <a:pt x="876" y="1"/>
                    </a:moveTo>
                    <a:cubicBezTo>
                      <a:pt x="303" y="1"/>
                      <a:pt x="1" y="669"/>
                      <a:pt x="399" y="1083"/>
                    </a:cubicBezTo>
                    <a:cubicBezTo>
                      <a:pt x="529" y="1219"/>
                      <a:pt x="691" y="1279"/>
                      <a:pt x="850" y="1279"/>
                    </a:cubicBezTo>
                    <a:cubicBezTo>
                      <a:pt x="1174" y="1279"/>
                      <a:pt x="1486" y="1027"/>
                      <a:pt x="1497" y="653"/>
                    </a:cubicBezTo>
                    <a:cubicBezTo>
                      <a:pt x="1497" y="303"/>
                      <a:pt x="1226" y="17"/>
                      <a:pt x="8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8" name="Google Shape;5668;p46"/>
              <p:cNvSpPr/>
              <p:nvPr/>
            </p:nvSpPr>
            <p:spPr>
              <a:xfrm>
                <a:off x="1799248" y="3632405"/>
                <a:ext cx="44349" cy="37713"/>
              </a:xfrm>
              <a:custGeom>
                <a:rect b="b" l="l" r="r" t="t"/>
                <a:pathLst>
                  <a:path extrusionOk="0" h="1273" w="1497">
                    <a:moveTo>
                      <a:pt x="860" y="1"/>
                    </a:moveTo>
                    <a:cubicBezTo>
                      <a:pt x="303" y="1"/>
                      <a:pt x="0" y="669"/>
                      <a:pt x="398" y="1083"/>
                    </a:cubicBezTo>
                    <a:cubicBezTo>
                      <a:pt x="529" y="1214"/>
                      <a:pt x="691" y="1273"/>
                      <a:pt x="849" y="1273"/>
                    </a:cubicBezTo>
                    <a:cubicBezTo>
                      <a:pt x="1172" y="1273"/>
                      <a:pt x="1481" y="1028"/>
                      <a:pt x="1481" y="654"/>
                    </a:cubicBezTo>
                    <a:cubicBezTo>
                      <a:pt x="1497" y="303"/>
                      <a:pt x="1210" y="17"/>
                      <a:pt x="8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69" name="Google Shape;5669;p46"/>
              <p:cNvSpPr/>
              <p:nvPr/>
            </p:nvSpPr>
            <p:spPr>
              <a:xfrm>
                <a:off x="1839923" y="3710201"/>
                <a:ext cx="42808" cy="36320"/>
              </a:xfrm>
              <a:custGeom>
                <a:rect b="b" l="l" r="r" t="t"/>
                <a:pathLst>
                  <a:path extrusionOk="0" h="1226" w="1445">
                    <a:moveTo>
                      <a:pt x="820" y="1"/>
                    </a:moveTo>
                    <a:cubicBezTo>
                      <a:pt x="276" y="1"/>
                      <a:pt x="1" y="643"/>
                      <a:pt x="378" y="1036"/>
                    </a:cubicBezTo>
                    <a:cubicBezTo>
                      <a:pt x="504" y="1167"/>
                      <a:pt x="662" y="1226"/>
                      <a:pt x="816" y="1226"/>
                    </a:cubicBezTo>
                    <a:cubicBezTo>
                      <a:pt x="1129" y="1226"/>
                      <a:pt x="1429" y="985"/>
                      <a:pt x="1429" y="622"/>
                    </a:cubicBezTo>
                    <a:cubicBezTo>
                      <a:pt x="1445" y="288"/>
                      <a:pt x="1174" y="1"/>
                      <a:pt x="840" y="1"/>
                    </a:cubicBezTo>
                    <a:cubicBezTo>
                      <a:pt x="833" y="1"/>
                      <a:pt x="827" y="1"/>
                      <a:pt x="8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0" name="Google Shape;5670;p46"/>
              <p:cNvSpPr/>
              <p:nvPr/>
            </p:nvSpPr>
            <p:spPr>
              <a:xfrm>
                <a:off x="1973710" y="3296191"/>
                <a:ext cx="43282" cy="36824"/>
              </a:xfrm>
              <a:custGeom>
                <a:rect b="b" l="l" r="r" t="t"/>
                <a:pathLst>
                  <a:path extrusionOk="0" h="1243" w="1461">
                    <a:moveTo>
                      <a:pt x="844" y="1"/>
                    </a:moveTo>
                    <a:cubicBezTo>
                      <a:pt x="287" y="1"/>
                      <a:pt x="1" y="669"/>
                      <a:pt x="399" y="1067"/>
                    </a:cubicBezTo>
                    <a:cubicBezTo>
                      <a:pt x="525" y="1188"/>
                      <a:pt x="678" y="1242"/>
                      <a:pt x="828" y="1242"/>
                    </a:cubicBezTo>
                    <a:cubicBezTo>
                      <a:pt x="1152" y="1242"/>
                      <a:pt x="1460" y="991"/>
                      <a:pt x="1449" y="622"/>
                    </a:cubicBezTo>
                    <a:cubicBezTo>
                      <a:pt x="1449" y="271"/>
                      <a:pt x="1179" y="1"/>
                      <a:pt x="8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1" name="Google Shape;5671;p46"/>
              <p:cNvSpPr/>
              <p:nvPr/>
            </p:nvSpPr>
            <p:spPr>
              <a:xfrm>
                <a:off x="2023658" y="3767258"/>
                <a:ext cx="43934" cy="36587"/>
              </a:xfrm>
              <a:custGeom>
                <a:rect b="b" l="l" r="r" t="t"/>
                <a:pathLst>
                  <a:path extrusionOk="0" h="1235" w="1483">
                    <a:moveTo>
                      <a:pt x="625" y="1"/>
                    </a:moveTo>
                    <a:cubicBezTo>
                      <a:pt x="305" y="1"/>
                      <a:pt x="49" y="250"/>
                      <a:pt x="34" y="574"/>
                    </a:cubicBezTo>
                    <a:cubicBezTo>
                      <a:pt x="1" y="963"/>
                      <a:pt x="315" y="1235"/>
                      <a:pt x="649" y="1235"/>
                    </a:cubicBezTo>
                    <a:cubicBezTo>
                      <a:pt x="794" y="1235"/>
                      <a:pt x="943" y="1183"/>
                      <a:pt x="1069" y="1068"/>
                    </a:cubicBezTo>
                    <a:cubicBezTo>
                      <a:pt x="1482" y="686"/>
                      <a:pt x="1212" y="1"/>
                      <a:pt x="655" y="1"/>
                    </a:cubicBezTo>
                    <a:cubicBezTo>
                      <a:pt x="645" y="1"/>
                      <a:pt x="635" y="1"/>
                      <a:pt x="6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2" name="Google Shape;5672;p46"/>
              <p:cNvSpPr/>
              <p:nvPr/>
            </p:nvSpPr>
            <p:spPr>
              <a:xfrm>
                <a:off x="2231655" y="3512098"/>
                <a:ext cx="42482" cy="36557"/>
              </a:xfrm>
              <a:custGeom>
                <a:rect b="b" l="l" r="r" t="t"/>
                <a:pathLst>
                  <a:path extrusionOk="0" h="1234" w="1434">
                    <a:moveTo>
                      <a:pt x="850" y="1"/>
                    </a:moveTo>
                    <a:cubicBezTo>
                      <a:pt x="832" y="1"/>
                      <a:pt x="814" y="1"/>
                      <a:pt x="797" y="3"/>
                    </a:cubicBezTo>
                    <a:cubicBezTo>
                      <a:pt x="239" y="19"/>
                      <a:pt x="1" y="687"/>
                      <a:pt x="383" y="1069"/>
                    </a:cubicBezTo>
                    <a:cubicBezTo>
                      <a:pt x="506" y="1183"/>
                      <a:pt x="654" y="1234"/>
                      <a:pt x="799" y="1234"/>
                    </a:cubicBezTo>
                    <a:cubicBezTo>
                      <a:pt x="1122" y="1234"/>
                      <a:pt x="1433" y="981"/>
                      <a:pt x="1433" y="608"/>
                    </a:cubicBezTo>
                    <a:cubicBezTo>
                      <a:pt x="1433" y="276"/>
                      <a:pt x="1175" y="1"/>
                      <a:pt x="8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3" name="Google Shape;5673;p46"/>
              <p:cNvSpPr/>
              <p:nvPr/>
            </p:nvSpPr>
            <p:spPr>
              <a:xfrm>
                <a:off x="1760706" y="3553662"/>
                <a:ext cx="42808" cy="36468"/>
              </a:xfrm>
              <a:custGeom>
                <a:rect b="b" l="l" r="r" t="t"/>
                <a:pathLst>
                  <a:path extrusionOk="0" h="1231" w="1445">
                    <a:moveTo>
                      <a:pt x="820" y="0"/>
                    </a:moveTo>
                    <a:cubicBezTo>
                      <a:pt x="276" y="0"/>
                      <a:pt x="1" y="658"/>
                      <a:pt x="378" y="1051"/>
                    </a:cubicBezTo>
                    <a:cubicBezTo>
                      <a:pt x="502" y="1175"/>
                      <a:pt x="655" y="1230"/>
                      <a:pt x="806" y="1230"/>
                    </a:cubicBezTo>
                    <a:cubicBezTo>
                      <a:pt x="1123" y="1230"/>
                      <a:pt x="1429" y="988"/>
                      <a:pt x="1429" y="621"/>
                    </a:cubicBezTo>
                    <a:cubicBezTo>
                      <a:pt x="1445" y="287"/>
                      <a:pt x="1174" y="1"/>
                      <a:pt x="840" y="1"/>
                    </a:cubicBezTo>
                    <a:cubicBezTo>
                      <a:pt x="833" y="1"/>
                      <a:pt x="827" y="0"/>
                      <a:pt x="8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4" name="Google Shape;5674;p46"/>
              <p:cNvSpPr/>
              <p:nvPr/>
            </p:nvSpPr>
            <p:spPr>
              <a:xfrm>
                <a:off x="2158096" y="3353723"/>
                <a:ext cx="43282" cy="36646"/>
              </a:xfrm>
              <a:custGeom>
                <a:rect b="b" l="l" r="r" t="t"/>
                <a:pathLst>
                  <a:path extrusionOk="0" h="1237" w="1461">
                    <a:moveTo>
                      <a:pt x="641" y="0"/>
                    </a:moveTo>
                    <a:cubicBezTo>
                      <a:pt x="634" y="0"/>
                      <a:pt x="628" y="1"/>
                      <a:pt x="621" y="1"/>
                    </a:cubicBezTo>
                    <a:cubicBezTo>
                      <a:pt x="287" y="1"/>
                      <a:pt x="16" y="271"/>
                      <a:pt x="1" y="606"/>
                    </a:cubicBezTo>
                    <a:cubicBezTo>
                      <a:pt x="1" y="983"/>
                      <a:pt x="308" y="1237"/>
                      <a:pt x="630" y="1237"/>
                    </a:cubicBezTo>
                    <a:cubicBezTo>
                      <a:pt x="783" y="1237"/>
                      <a:pt x="939" y="1179"/>
                      <a:pt x="1067" y="1051"/>
                    </a:cubicBezTo>
                    <a:cubicBezTo>
                      <a:pt x="1460" y="658"/>
                      <a:pt x="1185" y="0"/>
                      <a:pt x="64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5" name="Google Shape;5675;p46"/>
              <p:cNvSpPr/>
              <p:nvPr/>
            </p:nvSpPr>
            <p:spPr>
              <a:xfrm>
                <a:off x="2174123" y="3688071"/>
                <a:ext cx="43282" cy="36794"/>
              </a:xfrm>
              <a:custGeom>
                <a:rect b="b" l="l" r="r" t="t"/>
                <a:pathLst>
                  <a:path extrusionOk="0" h="1242" w="1461">
                    <a:moveTo>
                      <a:pt x="826" y="1"/>
                    </a:moveTo>
                    <a:cubicBezTo>
                      <a:pt x="677" y="1"/>
                      <a:pt x="524" y="55"/>
                      <a:pt x="399" y="175"/>
                    </a:cubicBezTo>
                    <a:cubicBezTo>
                      <a:pt x="1" y="557"/>
                      <a:pt x="271" y="1226"/>
                      <a:pt x="828" y="1242"/>
                    </a:cubicBezTo>
                    <a:cubicBezTo>
                      <a:pt x="1163" y="1242"/>
                      <a:pt x="1433" y="971"/>
                      <a:pt x="1449" y="637"/>
                    </a:cubicBezTo>
                    <a:cubicBezTo>
                      <a:pt x="1460" y="255"/>
                      <a:pt x="1150" y="1"/>
                      <a:pt x="8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6" name="Google Shape;5676;p46"/>
              <p:cNvSpPr/>
              <p:nvPr/>
            </p:nvSpPr>
            <p:spPr>
              <a:xfrm>
                <a:off x="1823778" y="3375882"/>
                <a:ext cx="42778" cy="36291"/>
              </a:xfrm>
              <a:custGeom>
                <a:rect b="b" l="l" r="r" t="t"/>
                <a:pathLst>
                  <a:path extrusionOk="0" h="1225" w="1444">
                    <a:moveTo>
                      <a:pt x="624" y="1"/>
                    </a:moveTo>
                    <a:cubicBezTo>
                      <a:pt x="618" y="1"/>
                      <a:pt x="611" y="1"/>
                      <a:pt x="605" y="1"/>
                    </a:cubicBezTo>
                    <a:cubicBezTo>
                      <a:pt x="271" y="1"/>
                      <a:pt x="0" y="271"/>
                      <a:pt x="16" y="606"/>
                    </a:cubicBezTo>
                    <a:cubicBezTo>
                      <a:pt x="16" y="980"/>
                      <a:pt x="318" y="1225"/>
                      <a:pt x="631" y="1225"/>
                    </a:cubicBezTo>
                    <a:cubicBezTo>
                      <a:pt x="785" y="1225"/>
                      <a:pt x="941" y="1166"/>
                      <a:pt x="1067" y="1035"/>
                    </a:cubicBezTo>
                    <a:cubicBezTo>
                      <a:pt x="1444" y="642"/>
                      <a:pt x="1153" y="1"/>
                      <a:pt x="62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7" name="Google Shape;5677;p46"/>
              <p:cNvSpPr/>
              <p:nvPr/>
            </p:nvSpPr>
            <p:spPr>
              <a:xfrm>
                <a:off x="1838501" y="3316810"/>
                <a:ext cx="41416" cy="35550"/>
              </a:xfrm>
              <a:custGeom>
                <a:rect b="b" l="l" r="r" t="t"/>
                <a:pathLst>
                  <a:path extrusionOk="0" h="1200" w="1398">
                    <a:moveTo>
                      <a:pt x="786" y="1"/>
                    </a:moveTo>
                    <a:cubicBezTo>
                      <a:pt x="638" y="1"/>
                      <a:pt x="487" y="56"/>
                      <a:pt x="363" y="180"/>
                    </a:cubicBezTo>
                    <a:cubicBezTo>
                      <a:pt x="1" y="558"/>
                      <a:pt x="261" y="1199"/>
                      <a:pt x="789" y="1199"/>
                    </a:cubicBezTo>
                    <a:cubicBezTo>
                      <a:pt x="795" y="1199"/>
                      <a:pt x="802" y="1199"/>
                      <a:pt x="808" y="1199"/>
                    </a:cubicBezTo>
                    <a:cubicBezTo>
                      <a:pt x="1127" y="1183"/>
                      <a:pt x="1397" y="928"/>
                      <a:pt x="1397" y="594"/>
                    </a:cubicBezTo>
                    <a:cubicBezTo>
                      <a:pt x="1387" y="239"/>
                      <a:pt x="1093" y="1"/>
                      <a:pt x="7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8" name="Google Shape;5678;p46"/>
              <p:cNvSpPr/>
              <p:nvPr/>
            </p:nvSpPr>
            <p:spPr>
              <a:xfrm>
                <a:off x="2054023" y="3257531"/>
                <a:ext cx="41386" cy="35520"/>
              </a:xfrm>
              <a:custGeom>
                <a:rect b="b" l="l" r="r" t="t"/>
                <a:pathLst>
                  <a:path extrusionOk="0" h="1199" w="1397">
                    <a:moveTo>
                      <a:pt x="788" y="0"/>
                    </a:moveTo>
                    <a:cubicBezTo>
                      <a:pt x="260" y="0"/>
                      <a:pt x="0" y="626"/>
                      <a:pt x="362" y="1019"/>
                    </a:cubicBezTo>
                    <a:cubicBezTo>
                      <a:pt x="485" y="1143"/>
                      <a:pt x="636" y="1198"/>
                      <a:pt x="783" y="1198"/>
                    </a:cubicBezTo>
                    <a:cubicBezTo>
                      <a:pt x="1091" y="1198"/>
                      <a:pt x="1386" y="956"/>
                      <a:pt x="1397" y="590"/>
                    </a:cubicBezTo>
                    <a:cubicBezTo>
                      <a:pt x="1397" y="271"/>
                      <a:pt x="1126" y="1"/>
                      <a:pt x="808" y="1"/>
                    </a:cubicBezTo>
                    <a:cubicBezTo>
                      <a:pt x="801" y="0"/>
                      <a:pt x="794" y="0"/>
                      <a:pt x="7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79" name="Google Shape;5679;p46"/>
              <p:cNvSpPr/>
              <p:nvPr/>
            </p:nvSpPr>
            <p:spPr>
              <a:xfrm>
                <a:off x="1785976" y="3690855"/>
                <a:ext cx="42542" cy="35550"/>
              </a:xfrm>
              <a:custGeom>
                <a:rect b="b" l="l" r="r" t="t"/>
                <a:pathLst>
                  <a:path extrusionOk="0" h="1200" w="1436">
                    <a:moveTo>
                      <a:pt x="640" y="1"/>
                    </a:moveTo>
                    <a:cubicBezTo>
                      <a:pt x="320" y="1"/>
                      <a:pt x="65" y="235"/>
                      <a:pt x="35" y="543"/>
                    </a:cubicBezTo>
                    <a:cubicBezTo>
                      <a:pt x="1" y="927"/>
                      <a:pt x="312" y="1199"/>
                      <a:pt x="638" y="1199"/>
                    </a:cubicBezTo>
                    <a:cubicBezTo>
                      <a:pt x="771" y="1199"/>
                      <a:pt x="906" y="1154"/>
                      <a:pt x="1021" y="1052"/>
                    </a:cubicBezTo>
                    <a:cubicBezTo>
                      <a:pt x="1435" y="686"/>
                      <a:pt x="1197" y="34"/>
                      <a:pt x="671" y="2"/>
                    </a:cubicBezTo>
                    <a:cubicBezTo>
                      <a:pt x="661" y="1"/>
                      <a:pt x="650" y="1"/>
                      <a:pt x="6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0" name="Google Shape;5680;p46"/>
              <p:cNvSpPr/>
              <p:nvPr/>
            </p:nvSpPr>
            <p:spPr>
              <a:xfrm>
                <a:off x="1739021" y="3415550"/>
                <a:ext cx="41386" cy="35343"/>
              </a:xfrm>
              <a:custGeom>
                <a:rect b="b" l="l" r="r" t="t"/>
                <a:pathLst>
                  <a:path extrusionOk="0" h="1193" w="1397">
                    <a:moveTo>
                      <a:pt x="800" y="0"/>
                    </a:moveTo>
                    <a:cubicBezTo>
                      <a:pt x="651" y="0"/>
                      <a:pt x="499" y="59"/>
                      <a:pt x="378" y="190"/>
                    </a:cubicBezTo>
                    <a:cubicBezTo>
                      <a:pt x="1" y="567"/>
                      <a:pt x="276" y="1193"/>
                      <a:pt x="804" y="1193"/>
                    </a:cubicBezTo>
                    <a:cubicBezTo>
                      <a:pt x="810" y="1193"/>
                      <a:pt x="817" y="1193"/>
                      <a:pt x="824" y="1193"/>
                    </a:cubicBezTo>
                    <a:cubicBezTo>
                      <a:pt x="1142" y="1193"/>
                      <a:pt x="1397" y="922"/>
                      <a:pt x="1397" y="604"/>
                    </a:cubicBezTo>
                    <a:cubicBezTo>
                      <a:pt x="1397" y="241"/>
                      <a:pt x="1104" y="0"/>
                      <a:pt x="8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1" name="Google Shape;5681;p46"/>
              <p:cNvSpPr/>
              <p:nvPr/>
            </p:nvSpPr>
            <p:spPr>
              <a:xfrm>
                <a:off x="2113421" y="3277231"/>
                <a:ext cx="41416" cy="35520"/>
              </a:xfrm>
              <a:custGeom>
                <a:rect b="b" l="l" r="r" t="t"/>
                <a:pathLst>
                  <a:path extrusionOk="0" h="1199" w="1398">
                    <a:moveTo>
                      <a:pt x="783" y="0"/>
                    </a:moveTo>
                    <a:cubicBezTo>
                      <a:pt x="636" y="0"/>
                      <a:pt x="486" y="56"/>
                      <a:pt x="363" y="179"/>
                    </a:cubicBezTo>
                    <a:cubicBezTo>
                      <a:pt x="1" y="572"/>
                      <a:pt x="260" y="1198"/>
                      <a:pt x="788" y="1198"/>
                    </a:cubicBezTo>
                    <a:cubicBezTo>
                      <a:pt x="795" y="1198"/>
                      <a:pt x="802" y="1198"/>
                      <a:pt x="808" y="1198"/>
                    </a:cubicBezTo>
                    <a:cubicBezTo>
                      <a:pt x="1127" y="1182"/>
                      <a:pt x="1397" y="927"/>
                      <a:pt x="1397" y="609"/>
                    </a:cubicBezTo>
                    <a:cubicBezTo>
                      <a:pt x="1386" y="243"/>
                      <a:pt x="1091" y="0"/>
                      <a:pt x="7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2" name="Google Shape;5682;p46"/>
              <p:cNvSpPr/>
              <p:nvPr/>
            </p:nvSpPr>
            <p:spPr>
              <a:xfrm>
                <a:off x="2155518" y="3747913"/>
                <a:ext cx="41268" cy="35550"/>
              </a:xfrm>
              <a:custGeom>
                <a:rect b="b" l="l" r="r" t="t"/>
                <a:pathLst>
                  <a:path extrusionOk="0" h="1200" w="1393">
                    <a:moveTo>
                      <a:pt x="781" y="1"/>
                    </a:moveTo>
                    <a:cubicBezTo>
                      <a:pt x="265" y="1"/>
                      <a:pt x="1" y="616"/>
                      <a:pt x="342" y="1004"/>
                    </a:cubicBezTo>
                    <a:cubicBezTo>
                      <a:pt x="466" y="1139"/>
                      <a:pt x="625" y="1199"/>
                      <a:pt x="781" y="1199"/>
                    </a:cubicBezTo>
                    <a:cubicBezTo>
                      <a:pt x="1086" y="1199"/>
                      <a:pt x="1382" y="970"/>
                      <a:pt x="1393" y="622"/>
                    </a:cubicBezTo>
                    <a:cubicBezTo>
                      <a:pt x="1393" y="288"/>
                      <a:pt x="1138" y="18"/>
                      <a:pt x="820" y="2"/>
                    </a:cubicBezTo>
                    <a:cubicBezTo>
                      <a:pt x="807" y="1"/>
                      <a:pt x="794"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3" name="Google Shape;5683;p46"/>
              <p:cNvSpPr/>
              <p:nvPr/>
            </p:nvSpPr>
            <p:spPr>
              <a:xfrm>
                <a:off x="1921392" y="3277320"/>
                <a:ext cx="41386" cy="35550"/>
              </a:xfrm>
              <a:custGeom>
                <a:rect b="b" l="l" r="r" t="t"/>
                <a:pathLst>
                  <a:path extrusionOk="0" h="1200" w="1397">
                    <a:moveTo>
                      <a:pt x="592" y="1"/>
                    </a:moveTo>
                    <a:cubicBezTo>
                      <a:pt x="586" y="1"/>
                      <a:pt x="580" y="1"/>
                      <a:pt x="573" y="1"/>
                    </a:cubicBezTo>
                    <a:cubicBezTo>
                      <a:pt x="255" y="17"/>
                      <a:pt x="0" y="272"/>
                      <a:pt x="0" y="606"/>
                    </a:cubicBezTo>
                    <a:cubicBezTo>
                      <a:pt x="0" y="961"/>
                      <a:pt x="297" y="1199"/>
                      <a:pt x="603" y="1199"/>
                    </a:cubicBezTo>
                    <a:cubicBezTo>
                      <a:pt x="751" y="1199"/>
                      <a:pt x="900" y="1144"/>
                      <a:pt x="1019" y="1020"/>
                    </a:cubicBezTo>
                    <a:cubicBezTo>
                      <a:pt x="1396" y="642"/>
                      <a:pt x="1121" y="1"/>
                      <a:pt x="5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4" name="Google Shape;5684;p46"/>
              <p:cNvSpPr/>
              <p:nvPr/>
            </p:nvSpPr>
            <p:spPr>
              <a:xfrm>
                <a:off x="2257340" y="3453204"/>
                <a:ext cx="36617" cy="35432"/>
              </a:xfrm>
              <a:custGeom>
                <a:rect b="b" l="l" r="r" t="t"/>
                <a:pathLst>
                  <a:path extrusionOk="0" h="1196" w="1236">
                    <a:moveTo>
                      <a:pt x="619" y="1"/>
                    </a:moveTo>
                    <a:cubicBezTo>
                      <a:pt x="329" y="1"/>
                      <a:pt x="41" y="188"/>
                      <a:pt x="25" y="574"/>
                    </a:cubicBezTo>
                    <a:cubicBezTo>
                      <a:pt x="0" y="984"/>
                      <a:pt x="305" y="1196"/>
                      <a:pt x="613" y="1196"/>
                    </a:cubicBezTo>
                    <a:cubicBezTo>
                      <a:pt x="903" y="1196"/>
                      <a:pt x="1196" y="1008"/>
                      <a:pt x="1219" y="622"/>
                    </a:cubicBezTo>
                    <a:cubicBezTo>
                      <a:pt x="1235" y="212"/>
                      <a:pt x="927" y="1"/>
                      <a:pt x="61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5" name="Google Shape;5685;p46"/>
              <p:cNvSpPr/>
              <p:nvPr/>
            </p:nvSpPr>
            <p:spPr>
              <a:xfrm>
                <a:off x="2259947" y="3649173"/>
                <a:ext cx="41386" cy="35165"/>
              </a:xfrm>
              <a:custGeom>
                <a:rect b="b" l="l" r="r" t="t"/>
                <a:pathLst>
                  <a:path extrusionOk="0" h="1187" w="1397">
                    <a:moveTo>
                      <a:pt x="606" y="0"/>
                    </a:moveTo>
                    <a:cubicBezTo>
                      <a:pt x="303" y="0"/>
                      <a:pt x="17" y="234"/>
                      <a:pt x="17" y="597"/>
                    </a:cubicBezTo>
                    <a:cubicBezTo>
                      <a:pt x="1" y="915"/>
                      <a:pt x="271" y="1186"/>
                      <a:pt x="590" y="1186"/>
                    </a:cubicBezTo>
                    <a:cubicBezTo>
                      <a:pt x="596" y="1186"/>
                      <a:pt x="603" y="1186"/>
                      <a:pt x="610" y="1186"/>
                    </a:cubicBezTo>
                    <a:cubicBezTo>
                      <a:pt x="1137" y="1186"/>
                      <a:pt x="1397" y="560"/>
                      <a:pt x="1035" y="183"/>
                    </a:cubicBezTo>
                    <a:cubicBezTo>
                      <a:pt x="909" y="57"/>
                      <a:pt x="756" y="0"/>
                      <a:pt x="6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6" name="Google Shape;5686;p46"/>
              <p:cNvSpPr/>
              <p:nvPr/>
            </p:nvSpPr>
            <p:spPr>
              <a:xfrm>
                <a:off x="2271737" y="3589834"/>
                <a:ext cx="41860" cy="35550"/>
              </a:xfrm>
              <a:custGeom>
                <a:rect b="b" l="l" r="r" t="t"/>
                <a:pathLst>
                  <a:path extrusionOk="0" h="1200" w="1413">
                    <a:moveTo>
                      <a:pt x="795" y="0"/>
                    </a:moveTo>
                    <a:cubicBezTo>
                      <a:pt x="652" y="0"/>
                      <a:pt x="506" y="51"/>
                      <a:pt x="383" y="165"/>
                    </a:cubicBezTo>
                    <a:cubicBezTo>
                      <a:pt x="1" y="531"/>
                      <a:pt x="255" y="1183"/>
                      <a:pt x="781" y="1199"/>
                    </a:cubicBezTo>
                    <a:cubicBezTo>
                      <a:pt x="1115" y="1199"/>
                      <a:pt x="1370" y="944"/>
                      <a:pt x="1401" y="626"/>
                    </a:cubicBezTo>
                    <a:cubicBezTo>
                      <a:pt x="1412" y="253"/>
                      <a:pt x="1112" y="0"/>
                      <a:pt x="7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7" name="Google Shape;5687;p46"/>
              <p:cNvSpPr/>
              <p:nvPr/>
            </p:nvSpPr>
            <p:spPr>
              <a:xfrm>
                <a:off x="1741716" y="3613801"/>
                <a:ext cx="41712" cy="35609"/>
              </a:xfrm>
              <a:custGeom>
                <a:rect b="b" l="l" r="r" t="t"/>
                <a:pathLst>
                  <a:path extrusionOk="0" h="1202" w="1408">
                    <a:moveTo>
                      <a:pt x="777" y="1"/>
                    </a:moveTo>
                    <a:cubicBezTo>
                      <a:pt x="640" y="1"/>
                      <a:pt x="501" y="47"/>
                      <a:pt x="382" y="151"/>
                    </a:cubicBezTo>
                    <a:cubicBezTo>
                      <a:pt x="0" y="517"/>
                      <a:pt x="239" y="1186"/>
                      <a:pt x="780" y="1202"/>
                    </a:cubicBezTo>
                    <a:cubicBezTo>
                      <a:pt x="1099" y="1202"/>
                      <a:pt x="1369" y="963"/>
                      <a:pt x="1385" y="629"/>
                    </a:cubicBezTo>
                    <a:cubicBezTo>
                      <a:pt x="1408" y="260"/>
                      <a:pt x="1100" y="1"/>
                      <a:pt x="7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8" name="Google Shape;5688;p46"/>
              <p:cNvSpPr/>
              <p:nvPr/>
            </p:nvSpPr>
            <p:spPr>
              <a:xfrm>
                <a:off x="1721453" y="3475393"/>
                <a:ext cx="41831" cy="35402"/>
              </a:xfrm>
              <a:custGeom>
                <a:rect b="b" l="l" r="r" t="t"/>
                <a:pathLst>
                  <a:path extrusionOk="0" h="1195" w="1412">
                    <a:moveTo>
                      <a:pt x="796" y="0"/>
                    </a:moveTo>
                    <a:cubicBezTo>
                      <a:pt x="271" y="0"/>
                      <a:pt x="0" y="653"/>
                      <a:pt x="382" y="1019"/>
                    </a:cubicBezTo>
                    <a:cubicBezTo>
                      <a:pt x="503" y="1140"/>
                      <a:pt x="651" y="1194"/>
                      <a:pt x="797" y="1194"/>
                    </a:cubicBezTo>
                    <a:cubicBezTo>
                      <a:pt x="1110" y="1194"/>
                      <a:pt x="1412" y="943"/>
                      <a:pt x="1401" y="573"/>
                    </a:cubicBezTo>
                    <a:cubicBezTo>
                      <a:pt x="1385"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89" name="Google Shape;5689;p46"/>
              <p:cNvSpPr/>
              <p:nvPr/>
            </p:nvSpPr>
            <p:spPr>
              <a:xfrm>
                <a:off x="1945240" y="3809711"/>
                <a:ext cx="41712" cy="35550"/>
              </a:xfrm>
              <a:custGeom>
                <a:rect b="b" l="l" r="r" t="t"/>
                <a:pathLst>
                  <a:path extrusionOk="0" h="1200" w="1408">
                    <a:moveTo>
                      <a:pt x="628" y="1"/>
                    </a:moveTo>
                    <a:cubicBezTo>
                      <a:pt x="293" y="1"/>
                      <a:pt x="23" y="256"/>
                      <a:pt x="23" y="574"/>
                    </a:cubicBezTo>
                    <a:cubicBezTo>
                      <a:pt x="1" y="947"/>
                      <a:pt x="297" y="1200"/>
                      <a:pt x="614" y="1200"/>
                    </a:cubicBezTo>
                    <a:cubicBezTo>
                      <a:pt x="756" y="1200"/>
                      <a:pt x="902" y="1149"/>
                      <a:pt x="1026" y="1035"/>
                    </a:cubicBezTo>
                    <a:cubicBezTo>
                      <a:pt x="1408" y="669"/>
                      <a:pt x="1153" y="17"/>
                      <a:pt x="6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0" name="Google Shape;5690;p46"/>
              <p:cNvSpPr/>
              <p:nvPr/>
            </p:nvSpPr>
            <p:spPr>
              <a:xfrm>
                <a:off x="2212339" y="3374016"/>
                <a:ext cx="41831" cy="35372"/>
              </a:xfrm>
              <a:custGeom>
                <a:rect b="b" l="l" r="r" t="t"/>
                <a:pathLst>
                  <a:path extrusionOk="0" h="1194" w="1412">
                    <a:moveTo>
                      <a:pt x="797" y="0"/>
                    </a:moveTo>
                    <a:cubicBezTo>
                      <a:pt x="651" y="0"/>
                      <a:pt x="503" y="54"/>
                      <a:pt x="382" y="175"/>
                    </a:cubicBezTo>
                    <a:cubicBezTo>
                      <a:pt x="0" y="541"/>
                      <a:pt x="255" y="1194"/>
                      <a:pt x="796" y="1194"/>
                    </a:cubicBezTo>
                    <a:cubicBezTo>
                      <a:pt x="1114" y="1194"/>
                      <a:pt x="1385" y="939"/>
                      <a:pt x="1401" y="621"/>
                    </a:cubicBezTo>
                    <a:cubicBezTo>
                      <a:pt x="1412" y="251"/>
                      <a:pt x="1110" y="0"/>
                      <a:pt x="79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1" name="Google Shape;5691;p46"/>
              <p:cNvSpPr/>
              <p:nvPr/>
            </p:nvSpPr>
            <p:spPr>
              <a:xfrm>
                <a:off x="1879887" y="3790395"/>
                <a:ext cx="41534" cy="35194"/>
              </a:xfrm>
              <a:custGeom>
                <a:rect b="b" l="l" r="r" t="t"/>
                <a:pathLst>
                  <a:path extrusionOk="0" h="1188" w="1402">
                    <a:moveTo>
                      <a:pt x="796" y="0"/>
                    </a:moveTo>
                    <a:cubicBezTo>
                      <a:pt x="271" y="0"/>
                      <a:pt x="0" y="637"/>
                      <a:pt x="382" y="1019"/>
                    </a:cubicBezTo>
                    <a:cubicBezTo>
                      <a:pt x="499" y="1135"/>
                      <a:pt x="644" y="1187"/>
                      <a:pt x="788" y="1187"/>
                    </a:cubicBezTo>
                    <a:cubicBezTo>
                      <a:pt x="1097" y="1187"/>
                      <a:pt x="1401" y="948"/>
                      <a:pt x="1401" y="589"/>
                    </a:cubicBezTo>
                    <a:cubicBezTo>
                      <a:pt x="1401" y="255"/>
                      <a:pt x="1130" y="0"/>
                      <a:pt x="7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2" name="Google Shape;5692;p46"/>
              <p:cNvSpPr/>
              <p:nvPr/>
            </p:nvSpPr>
            <p:spPr>
              <a:xfrm>
                <a:off x="2084063" y="3787551"/>
                <a:ext cx="41060" cy="35520"/>
              </a:xfrm>
              <a:custGeom>
                <a:rect b="b" l="l" r="r" t="t"/>
                <a:pathLst>
                  <a:path extrusionOk="0" h="1199" w="1386">
                    <a:moveTo>
                      <a:pt x="589" y="1"/>
                    </a:moveTo>
                    <a:cubicBezTo>
                      <a:pt x="255" y="1"/>
                      <a:pt x="1" y="271"/>
                      <a:pt x="1" y="606"/>
                    </a:cubicBezTo>
                    <a:cubicBezTo>
                      <a:pt x="1" y="960"/>
                      <a:pt x="291" y="1199"/>
                      <a:pt x="597" y="1199"/>
                    </a:cubicBezTo>
                    <a:cubicBezTo>
                      <a:pt x="744" y="1199"/>
                      <a:pt x="895" y="1144"/>
                      <a:pt x="1019" y="1019"/>
                    </a:cubicBezTo>
                    <a:cubicBezTo>
                      <a:pt x="1385" y="653"/>
                      <a:pt x="1131" y="1"/>
                      <a:pt x="58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3" name="Google Shape;5693;p46"/>
              <p:cNvSpPr/>
              <p:nvPr/>
            </p:nvSpPr>
            <p:spPr>
              <a:xfrm>
                <a:off x="1702582" y="3534791"/>
                <a:ext cx="40438" cy="34898"/>
              </a:xfrm>
              <a:custGeom>
                <a:rect b="b" l="l" r="r" t="t"/>
                <a:pathLst>
                  <a:path extrusionOk="0" h="1178" w="1365">
                    <a:moveTo>
                      <a:pt x="764" y="1"/>
                    </a:moveTo>
                    <a:cubicBezTo>
                      <a:pt x="239" y="17"/>
                      <a:pt x="0" y="654"/>
                      <a:pt x="366" y="1020"/>
                    </a:cubicBezTo>
                    <a:cubicBezTo>
                      <a:pt x="486" y="1129"/>
                      <a:pt x="628" y="1178"/>
                      <a:pt x="767" y="1178"/>
                    </a:cubicBezTo>
                    <a:cubicBezTo>
                      <a:pt x="1074" y="1178"/>
                      <a:pt x="1364" y="940"/>
                      <a:pt x="1353" y="590"/>
                    </a:cubicBezTo>
                    <a:cubicBezTo>
                      <a:pt x="1353" y="256"/>
                      <a:pt x="1083" y="1"/>
                      <a:pt x="76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4" name="Google Shape;5694;p46"/>
              <p:cNvSpPr/>
              <p:nvPr/>
            </p:nvSpPr>
            <p:spPr>
              <a:xfrm>
                <a:off x="2234143" y="3708808"/>
                <a:ext cx="41416" cy="35165"/>
              </a:xfrm>
              <a:custGeom>
                <a:rect b="b" l="l" r="r" t="t"/>
                <a:pathLst>
                  <a:path extrusionOk="0" h="1187" w="1398">
                    <a:moveTo>
                      <a:pt x="789" y="0"/>
                    </a:moveTo>
                    <a:cubicBezTo>
                      <a:pt x="276" y="0"/>
                      <a:pt x="1" y="626"/>
                      <a:pt x="378" y="1003"/>
                    </a:cubicBezTo>
                    <a:cubicBezTo>
                      <a:pt x="499" y="1129"/>
                      <a:pt x="651" y="1186"/>
                      <a:pt x="801" y="1186"/>
                    </a:cubicBezTo>
                    <a:cubicBezTo>
                      <a:pt x="1104" y="1186"/>
                      <a:pt x="1397" y="952"/>
                      <a:pt x="1397" y="589"/>
                    </a:cubicBezTo>
                    <a:cubicBezTo>
                      <a:pt x="1397" y="271"/>
                      <a:pt x="1142" y="1"/>
                      <a:pt x="808" y="1"/>
                    </a:cubicBezTo>
                    <a:cubicBezTo>
                      <a:pt x="802" y="0"/>
                      <a:pt x="795" y="0"/>
                      <a:pt x="78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5" name="Google Shape;5695;p46"/>
              <p:cNvSpPr/>
              <p:nvPr/>
            </p:nvSpPr>
            <p:spPr>
              <a:xfrm>
                <a:off x="1765298" y="3358907"/>
                <a:ext cx="41386" cy="35017"/>
              </a:xfrm>
              <a:custGeom>
                <a:rect b="b" l="l" r="r" t="t"/>
                <a:pathLst>
                  <a:path extrusionOk="0" h="1182" w="1397">
                    <a:moveTo>
                      <a:pt x="620" y="1"/>
                    </a:moveTo>
                    <a:cubicBezTo>
                      <a:pt x="615" y="1"/>
                      <a:pt x="610" y="1"/>
                      <a:pt x="605" y="1"/>
                    </a:cubicBezTo>
                    <a:cubicBezTo>
                      <a:pt x="287" y="1"/>
                      <a:pt x="16" y="255"/>
                      <a:pt x="0" y="574"/>
                    </a:cubicBezTo>
                    <a:cubicBezTo>
                      <a:pt x="16" y="892"/>
                      <a:pt x="255" y="1147"/>
                      <a:pt x="557" y="1179"/>
                    </a:cubicBezTo>
                    <a:cubicBezTo>
                      <a:pt x="577" y="1180"/>
                      <a:pt x="597" y="1181"/>
                      <a:pt x="616" y="1181"/>
                    </a:cubicBezTo>
                    <a:cubicBezTo>
                      <a:pt x="1366" y="1181"/>
                      <a:pt x="1397" y="1"/>
                      <a:pt x="6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6" name="Google Shape;5696;p46"/>
              <p:cNvSpPr/>
              <p:nvPr/>
            </p:nvSpPr>
            <p:spPr>
              <a:xfrm>
                <a:off x="2000372" y="3238659"/>
                <a:ext cx="36113" cy="34691"/>
              </a:xfrm>
              <a:custGeom>
                <a:rect b="b" l="l" r="r" t="t"/>
                <a:pathLst>
                  <a:path extrusionOk="0" h="1171" w="1219">
                    <a:moveTo>
                      <a:pt x="608" y="1"/>
                    </a:moveTo>
                    <a:cubicBezTo>
                      <a:pt x="325" y="1"/>
                      <a:pt x="40" y="188"/>
                      <a:pt x="24" y="558"/>
                    </a:cubicBezTo>
                    <a:cubicBezTo>
                      <a:pt x="0" y="968"/>
                      <a:pt x="301" y="1171"/>
                      <a:pt x="602" y="1171"/>
                    </a:cubicBezTo>
                    <a:cubicBezTo>
                      <a:pt x="910" y="1171"/>
                      <a:pt x="1218" y="960"/>
                      <a:pt x="1186" y="542"/>
                    </a:cubicBezTo>
                    <a:cubicBezTo>
                      <a:pt x="1162" y="180"/>
                      <a:pt x="886" y="1"/>
                      <a:pt x="6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7" name="Google Shape;5697;p46"/>
              <p:cNvSpPr/>
              <p:nvPr/>
            </p:nvSpPr>
            <p:spPr>
              <a:xfrm>
                <a:off x="1821408" y="3770576"/>
                <a:ext cx="40438" cy="34632"/>
              </a:xfrm>
              <a:custGeom>
                <a:rect b="b" l="l" r="r" t="t"/>
                <a:pathLst>
                  <a:path extrusionOk="0" h="1169" w="1365">
                    <a:moveTo>
                      <a:pt x="777" y="0"/>
                    </a:moveTo>
                    <a:cubicBezTo>
                      <a:pt x="768" y="0"/>
                      <a:pt x="758" y="0"/>
                      <a:pt x="749" y="1"/>
                    </a:cubicBezTo>
                    <a:cubicBezTo>
                      <a:pt x="223" y="17"/>
                      <a:pt x="1" y="653"/>
                      <a:pt x="383" y="1004"/>
                    </a:cubicBezTo>
                    <a:cubicBezTo>
                      <a:pt x="501" y="1117"/>
                      <a:pt x="642" y="1168"/>
                      <a:pt x="778" y="1168"/>
                    </a:cubicBezTo>
                    <a:cubicBezTo>
                      <a:pt x="1081" y="1168"/>
                      <a:pt x="1364" y="920"/>
                      <a:pt x="1353" y="558"/>
                    </a:cubicBezTo>
                    <a:cubicBezTo>
                      <a:pt x="1338" y="249"/>
                      <a:pt x="1083" y="0"/>
                      <a:pt x="7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8" name="Google Shape;5698;p46"/>
              <p:cNvSpPr/>
              <p:nvPr/>
            </p:nvSpPr>
            <p:spPr>
              <a:xfrm>
                <a:off x="1999661" y="3827634"/>
                <a:ext cx="40438" cy="34780"/>
              </a:xfrm>
              <a:custGeom>
                <a:rect b="b" l="l" r="r" t="t"/>
                <a:pathLst>
                  <a:path extrusionOk="0" h="1174" w="1365">
                    <a:moveTo>
                      <a:pt x="748" y="1"/>
                    </a:moveTo>
                    <a:cubicBezTo>
                      <a:pt x="223" y="17"/>
                      <a:pt x="0" y="653"/>
                      <a:pt x="382" y="1019"/>
                    </a:cubicBezTo>
                    <a:cubicBezTo>
                      <a:pt x="494" y="1126"/>
                      <a:pt x="630" y="1174"/>
                      <a:pt x="763" y="1174"/>
                    </a:cubicBezTo>
                    <a:cubicBezTo>
                      <a:pt x="1068" y="1174"/>
                      <a:pt x="1364" y="928"/>
                      <a:pt x="1353" y="574"/>
                    </a:cubicBezTo>
                    <a:cubicBezTo>
                      <a:pt x="1337" y="255"/>
                      <a:pt x="1067" y="1"/>
                      <a:pt x="7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699" name="Google Shape;5699;p46"/>
              <p:cNvSpPr/>
              <p:nvPr/>
            </p:nvSpPr>
            <p:spPr>
              <a:xfrm>
                <a:off x="2173175" y="3295243"/>
                <a:ext cx="40586" cy="34839"/>
              </a:xfrm>
              <a:custGeom>
                <a:rect b="b" l="l" r="r" t="t"/>
                <a:pathLst>
                  <a:path extrusionOk="0" h="1176" w="1370">
                    <a:moveTo>
                      <a:pt x="781" y="1"/>
                    </a:moveTo>
                    <a:cubicBezTo>
                      <a:pt x="256" y="17"/>
                      <a:pt x="1" y="638"/>
                      <a:pt x="383" y="1004"/>
                    </a:cubicBezTo>
                    <a:cubicBezTo>
                      <a:pt x="502" y="1123"/>
                      <a:pt x="647" y="1176"/>
                      <a:pt x="790" y="1176"/>
                    </a:cubicBezTo>
                    <a:cubicBezTo>
                      <a:pt x="1087" y="1176"/>
                      <a:pt x="1370" y="945"/>
                      <a:pt x="1370" y="590"/>
                    </a:cubicBezTo>
                    <a:cubicBezTo>
                      <a:pt x="1370" y="272"/>
                      <a:pt x="1099" y="1"/>
                      <a:pt x="7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0" name="Google Shape;5700;p46"/>
              <p:cNvSpPr/>
              <p:nvPr/>
            </p:nvSpPr>
            <p:spPr>
              <a:xfrm>
                <a:off x="2291082" y="3530555"/>
                <a:ext cx="41831" cy="35402"/>
              </a:xfrm>
              <a:custGeom>
                <a:rect b="b" l="l" r="r" t="t"/>
                <a:pathLst>
                  <a:path extrusionOk="0" h="1195" w="1412">
                    <a:moveTo>
                      <a:pt x="812" y="1"/>
                    </a:moveTo>
                    <a:cubicBezTo>
                      <a:pt x="271" y="1"/>
                      <a:pt x="0" y="653"/>
                      <a:pt x="398" y="1019"/>
                    </a:cubicBezTo>
                    <a:cubicBezTo>
                      <a:pt x="519" y="1140"/>
                      <a:pt x="666" y="1194"/>
                      <a:pt x="809" y="1194"/>
                    </a:cubicBezTo>
                    <a:cubicBezTo>
                      <a:pt x="1118" y="1194"/>
                      <a:pt x="1412" y="944"/>
                      <a:pt x="1401" y="574"/>
                    </a:cubicBezTo>
                    <a:cubicBezTo>
                      <a:pt x="1385" y="255"/>
                      <a:pt x="1130" y="1"/>
                      <a:pt x="8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1" name="Google Shape;5701;p46"/>
              <p:cNvSpPr/>
              <p:nvPr/>
            </p:nvSpPr>
            <p:spPr>
              <a:xfrm>
                <a:off x="1864779" y="3258005"/>
                <a:ext cx="39638" cy="34276"/>
              </a:xfrm>
              <a:custGeom>
                <a:rect b="b" l="l" r="r" t="t"/>
                <a:pathLst>
                  <a:path extrusionOk="0" h="1157" w="1338">
                    <a:moveTo>
                      <a:pt x="574" y="0"/>
                    </a:moveTo>
                    <a:cubicBezTo>
                      <a:pt x="256" y="16"/>
                      <a:pt x="17" y="271"/>
                      <a:pt x="1" y="574"/>
                    </a:cubicBezTo>
                    <a:cubicBezTo>
                      <a:pt x="1" y="920"/>
                      <a:pt x="288" y="1156"/>
                      <a:pt x="588" y="1156"/>
                    </a:cubicBezTo>
                    <a:cubicBezTo>
                      <a:pt x="728" y="1156"/>
                      <a:pt x="871" y="1104"/>
                      <a:pt x="988" y="987"/>
                    </a:cubicBezTo>
                    <a:cubicBezTo>
                      <a:pt x="1338" y="621"/>
                      <a:pt x="1083" y="0"/>
                      <a:pt x="5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2" name="Google Shape;5702;p46"/>
              <p:cNvSpPr/>
              <p:nvPr/>
            </p:nvSpPr>
            <p:spPr>
              <a:xfrm>
                <a:off x="2138306" y="3808319"/>
                <a:ext cx="40408" cy="33950"/>
              </a:xfrm>
              <a:custGeom>
                <a:rect b="b" l="l" r="r" t="t"/>
                <a:pathLst>
                  <a:path extrusionOk="0" h="1146" w="1364">
                    <a:moveTo>
                      <a:pt x="764" y="0"/>
                    </a:moveTo>
                    <a:cubicBezTo>
                      <a:pt x="255" y="0"/>
                      <a:pt x="0" y="637"/>
                      <a:pt x="382" y="987"/>
                    </a:cubicBezTo>
                    <a:cubicBezTo>
                      <a:pt x="496" y="1096"/>
                      <a:pt x="635" y="1145"/>
                      <a:pt x="772" y="1145"/>
                    </a:cubicBezTo>
                    <a:cubicBezTo>
                      <a:pt x="1074" y="1145"/>
                      <a:pt x="1364" y="908"/>
                      <a:pt x="1353" y="557"/>
                    </a:cubicBezTo>
                    <a:cubicBezTo>
                      <a:pt x="1321" y="239"/>
                      <a:pt x="1082" y="0"/>
                      <a:pt x="7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3" name="Google Shape;5703;p46"/>
              <p:cNvSpPr/>
              <p:nvPr/>
            </p:nvSpPr>
            <p:spPr>
              <a:xfrm>
                <a:off x="1722371" y="3673910"/>
                <a:ext cx="40438" cy="34158"/>
              </a:xfrm>
              <a:custGeom>
                <a:rect b="b" l="l" r="r" t="t"/>
                <a:pathLst>
                  <a:path extrusionOk="0" h="1153" w="1365">
                    <a:moveTo>
                      <a:pt x="765" y="1"/>
                    </a:moveTo>
                    <a:cubicBezTo>
                      <a:pt x="256" y="1"/>
                      <a:pt x="1" y="637"/>
                      <a:pt x="383" y="988"/>
                    </a:cubicBezTo>
                    <a:cubicBezTo>
                      <a:pt x="497" y="1102"/>
                      <a:pt x="637" y="1153"/>
                      <a:pt x="774" y="1153"/>
                    </a:cubicBezTo>
                    <a:cubicBezTo>
                      <a:pt x="1075" y="1153"/>
                      <a:pt x="1365" y="908"/>
                      <a:pt x="1354" y="558"/>
                    </a:cubicBezTo>
                    <a:cubicBezTo>
                      <a:pt x="1338" y="255"/>
                      <a:pt x="1083" y="1"/>
                      <a:pt x="7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4" name="Google Shape;5704;p46"/>
              <p:cNvSpPr/>
              <p:nvPr/>
            </p:nvSpPr>
            <p:spPr>
              <a:xfrm>
                <a:off x="2272596" y="3394665"/>
                <a:ext cx="40201" cy="34306"/>
              </a:xfrm>
              <a:custGeom>
                <a:rect b="b" l="l" r="r" t="t"/>
                <a:pathLst>
                  <a:path extrusionOk="0" h="1158" w="1357">
                    <a:moveTo>
                      <a:pt x="759" y="1"/>
                    </a:moveTo>
                    <a:cubicBezTo>
                      <a:pt x="269" y="1"/>
                      <a:pt x="0" y="591"/>
                      <a:pt x="338" y="959"/>
                    </a:cubicBezTo>
                    <a:cubicBezTo>
                      <a:pt x="459" y="1096"/>
                      <a:pt x="616" y="1157"/>
                      <a:pt x="770" y="1157"/>
                    </a:cubicBezTo>
                    <a:cubicBezTo>
                      <a:pt x="1063" y="1157"/>
                      <a:pt x="1346" y="936"/>
                      <a:pt x="1356" y="592"/>
                    </a:cubicBezTo>
                    <a:cubicBezTo>
                      <a:pt x="1356" y="290"/>
                      <a:pt x="1118" y="35"/>
                      <a:pt x="815" y="4"/>
                    </a:cubicBezTo>
                    <a:cubicBezTo>
                      <a:pt x="796" y="2"/>
                      <a:pt x="777" y="1"/>
                      <a:pt x="7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5" name="Google Shape;5705;p46"/>
              <p:cNvSpPr/>
              <p:nvPr/>
            </p:nvSpPr>
            <p:spPr>
              <a:xfrm>
                <a:off x="1768586" y="3751142"/>
                <a:ext cx="33032" cy="33269"/>
              </a:xfrm>
              <a:custGeom>
                <a:rect b="b" l="l" r="r" t="t"/>
                <a:pathLst>
                  <a:path extrusionOk="0" h="1123" w="1115">
                    <a:moveTo>
                      <a:pt x="558" y="0"/>
                    </a:moveTo>
                    <a:cubicBezTo>
                      <a:pt x="279" y="0"/>
                      <a:pt x="1" y="187"/>
                      <a:pt x="1" y="561"/>
                    </a:cubicBezTo>
                    <a:cubicBezTo>
                      <a:pt x="1" y="935"/>
                      <a:pt x="279" y="1122"/>
                      <a:pt x="558" y="1122"/>
                    </a:cubicBezTo>
                    <a:cubicBezTo>
                      <a:pt x="836" y="1122"/>
                      <a:pt x="1115" y="935"/>
                      <a:pt x="1115" y="561"/>
                    </a:cubicBezTo>
                    <a:cubicBezTo>
                      <a:pt x="1115" y="187"/>
                      <a:pt x="836" y="0"/>
                      <a:pt x="5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6" name="Google Shape;5706;p46"/>
              <p:cNvSpPr/>
              <p:nvPr/>
            </p:nvSpPr>
            <p:spPr>
              <a:xfrm>
                <a:off x="2215628" y="3768710"/>
                <a:ext cx="39638" cy="33506"/>
              </a:xfrm>
              <a:custGeom>
                <a:rect b="b" l="l" r="r" t="t"/>
                <a:pathLst>
                  <a:path extrusionOk="0" h="1131" w="1338">
                    <a:moveTo>
                      <a:pt x="755" y="1"/>
                    </a:moveTo>
                    <a:cubicBezTo>
                      <a:pt x="620" y="1"/>
                      <a:pt x="481" y="49"/>
                      <a:pt x="367" y="159"/>
                    </a:cubicBezTo>
                    <a:cubicBezTo>
                      <a:pt x="0" y="509"/>
                      <a:pt x="255" y="1130"/>
                      <a:pt x="749" y="1130"/>
                    </a:cubicBezTo>
                    <a:cubicBezTo>
                      <a:pt x="1067" y="1130"/>
                      <a:pt x="1322" y="891"/>
                      <a:pt x="1338" y="573"/>
                    </a:cubicBezTo>
                    <a:cubicBezTo>
                      <a:pt x="1338" y="234"/>
                      <a:pt x="1053" y="1"/>
                      <a:pt x="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7" name="Google Shape;5707;p46"/>
              <p:cNvSpPr/>
              <p:nvPr/>
            </p:nvSpPr>
            <p:spPr>
              <a:xfrm>
                <a:off x="1683711" y="3595167"/>
                <a:ext cx="38690" cy="33121"/>
              </a:xfrm>
              <a:custGeom>
                <a:rect b="b" l="l" r="r" t="t"/>
                <a:pathLst>
                  <a:path extrusionOk="0" h="1118" w="1306">
                    <a:moveTo>
                      <a:pt x="733" y="0"/>
                    </a:moveTo>
                    <a:cubicBezTo>
                      <a:pt x="239" y="16"/>
                      <a:pt x="1" y="621"/>
                      <a:pt x="351" y="955"/>
                    </a:cubicBezTo>
                    <a:cubicBezTo>
                      <a:pt x="468" y="1068"/>
                      <a:pt x="608" y="1118"/>
                      <a:pt x="745" y="1118"/>
                    </a:cubicBezTo>
                    <a:cubicBezTo>
                      <a:pt x="1034" y="1118"/>
                      <a:pt x="1306" y="893"/>
                      <a:pt x="1306" y="558"/>
                    </a:cubicBezTo>
                    <a:cubicBezTo>
                      <a:pt x="1290" y="239"/>
                      <a:pt x="1035" y="0"/>
                      <a:pt x="73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8" name="Google Shape;5708;p46"/>
              <p:cNvSpPr/>
              <p:nvPr/>
            </p:nvSpPr>
            <p:spPr>
              <a:xfrm>
                <a:off x="2233551" y="3315447"/>
                <a:ext cx="39490" cy="33595"/>
              </a:xfrm>
              <a:custGeom>
                <a:rect b="b" l="l" r="r" t="t"/>
                <a:pathLst>
                  <a:path extrusionOk="0" h="1134" w="1333">
                    <a:moveTo>
                      <a:pt x="750" y="1"/>
                    </a:moveTo>
                    <a:cubicBezTo>
                      <a:pt x="610" y="1"/>
                      <a:pt x="467" y="51"/>
                      <a:pt x="351" y="163"/>
                    </a:cubicBezTo>
                    <a:cubicBezTo>
                      <a:pt x="0" y="513"/>
                      <a:pt x="239" y="1134"/>
                      <a:pt x="748" y="1134"/>
                    </a:cubicBezTo>
                    <a:cubicBezTo>
                      <a:pt x="1051" y="1134"/>
                      <a:pt x="1306" y="895"/>
                      <a:pt x="1322" y="576"/>
                    </a:cubicBezTo>
                    <a:cubicBezTo>
                      <a:pt x="1332" y="230"/>
                      <a:pt x="1048" y="1"/>
                      <a:pt x="7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09" name="Google Shape;5709;p46"/>
              <p:cNvSpPr/>
              <p:nvPr/>
            </p:nvSpPr>
            <p:spPr>
              <a:xfrm>
                <a:off x="1780377" y="3300428"/>
                <a:ext cx="39016" cy="33032"/>
              </a:xfrm>
              <a:custGeom>
                <a:rect b="b" l="l" r="r" t="t"/>
                <a:pathLst>
                  <a:path extrusionOk="0" h="1115" w="1317">
                    <a:moveTo>
                      <a:pt x="761" y="0"/>
                    </a:moveTo>
                    <a:cubicBezTo>
                      <a:pt x="752" y="0"/>
                      <a:pt x="742" y="1"/>
                      <a:pt x="733" y="1"/>
                    </a:cubicBezTo>
                    <a:cubicBezTo>
                      <a:pt x="239" y="17"/>
                      <a:pt x="1" y="622"/>
                      <a:pt x="367" y="956"/>
                    </a:cubicBezTo>
                    <a:cubicBezTo>
                      <a:pt x="482" y="1066"/>
                      <a:pt x="618" y="1115"/>
                      <a:pt x="751" y="1115"/>
                    </a:cubicBezTo>
                    <a:cubicBezTo>
                      <a:pt x="1043" y="1115"/>
                      <a:pt x="1317" y="881"/>
                      <a:pt x="1306" y="542"/>
                    </a:cubicBezTo>
                    <a:cubicBezTo>
                      <a:pt x="1306" y="234"/>
                      <a:pt x="1052" y="0"/>
                      <a:pt x="7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0" name="Google Shape;5710;p46"/>
              <p:cNvSpPr/>
              <p:nvPr/>
            </p:nvSpPr>
            <p:spPr>
              <a:xfrm>
                <a:off x="1937064" y="3219314"/>
                <a:ext cx="38572" cy="32913"/>
              </a:xfrm>
              <a:custGeom>
                <a:rect b="b" l="l" r="r" t="t"/>
                <a:pathLst>
                  <a:path extrusionOk="0" h="1111" w="1302">
                    <a:moveTo>
                      <a:pt x="725" y="1"/>
                    </a:moveTo>
                    <a:cubicBezTo>
                      <a:pt x="229" y="1"/>
                      <a:pt x="1" y="595"/>
                      <a:pt x="331" y="940"/>
                    </a:cubicBezTo>
                    <a:cubicBezTo>
                      <a:pt x="448" y="1058"/>
                      <a:pt x="594" y="1111"/>
                      <a:pt x="737" y="1111"/>
                    </a:cubicBezTo>
                    <a:cubicBezTo>
                      <a:pt x="1020" y="1111"/>
                      <a:pt x="1291" y="902"/>
                      <a:pt x="1302" y="574"/>
                    </a:cubicBezTo>
                    <a:cubicBezTo>
                      <a:pt x="1302" y="256"/>
                      <a:pt x="1047" y="1"/>
                      <a:pt x="744" y="1"/>
                    </a:cubicBezTo>
                    <a:cubicBezTo>
                      <a:pt x="738" y="1"/>
                      <a:pt x="731" y="1"/>
                      <a:pt x="7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1" name="Google Shape;5711;p46"/>
              <p:cNvSpPr/>
              <p:nvPr/>
            </p:nvSpPr>
            <p:spPr>
              <a:xfrm>
                <a:off x="2312768" y="3471630"/>
                <a:ext cx="39490" cy="33950"/>
              </a:xfrm>
              <a:custGeom>
                <a:rect b="b" l="l" r="r" t="t"/>
                <a:pathLst>
                  <a:path extrusionOk="0" h="1146" w="1333">
                    <a:moveTo>
                      <a:pt x="749" y="0"/>
                    </a:moveTo>
                    <a:cubicBezTo>
                      <a:pt x="239" y="16"/>
                      <a:pt x="0" y="637"/>
                      <a:pt x="351" y="987"/>
                    </a:cubicBezTo>
                    <a:cubicBezTo>
                      <a:pt x="465" y="1096"/>
                      <a:pt x="604" y="1145"/>
                      <a:pt x="741" y="1145"/>
                    </a:cubicBezTo>
                    <a:cubicBezTo>
                      <a:pt x="1042" y="1145"/>
                      <a:pt x="1333" y="908"/>
                      <a:pt x="1322" y="557"/>
                    </a:cubicBezTo>
                    <a:cubicBezTo>
                      <a:pt x="1306" y="255"/>
                      <a:pt x="1051" y="0"/>
                      <a:pt x="74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2" name="Google Shape;5712;p46"/>
              <p:cNvSpPr/>
              <p:nvPr/>
            </p:nvSpPr>
            <p:spPr>
              <a:xfrm>
                <a:off x="2060007" y="3848372"/>
                <a:ext cx="38690" cy="33150"/>
              </a:xfrm>
              <a:custGeom>
                <a:rect b="b" l="l" r="r" t="t"/>
                <a:pathLst>
                  <a:path extrusionOk="0" h="1119" w="1306">
                    <a:moveTo>
                      <a:pt x="760" y="0"/>
                    </a:moveTo>
                    <a:cubicBezTo>
                      <a:pt x="751" y="0"/>
                      <a:pt x="742" y="1"/>
                      <a:pt x="733" y="1"/>
                    </a:cubicBezTo>
                    <a:cubicBezTo>
                      <a:pt x="239" y="1"/>
                      <a:pt x="1" y="606"/>
                      <a:pt x="351" y="956"/>
                    </a:cubicBezTo>
                    <a:cubicBezTo>
                      <a:pt x="468" y="1068"/>
                      <a:pt x="609" y="1118"/>
                      <a:pt x="745" y="1118"/>
                    </a:cubicBezTo>
                    <a:cubicBezTo>
                      <a:pt x="1034" y="1118"/>
                      <a:pt x="1306" y="893"/>
                      <a:pt x="1306" y="558"/>
                    </a:cubicBezTo>
                    <a:cubicBezTo>
                      <a:pt x="1291" y="249"/>
                      <a:pt x="1050" y="0"/>
                      <a:pt x="7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3" name="Google Shape;5713;p46"/>
              <p:cNvSpPr/>
              <p:nvPr/>
            </p:nvSpPr>
            <p:spPr>
              <a:xfrm>
                <a:off x="2333979" y="3413595"/>
                <a:ext cx="36824" cy="31225"/>
              </a:xfrm>
              <a:custGeom>
                <a:rect b="b" l="l" r="r" t="t"/>
                <a:pathLst>
                  <a:path extrusionOk="0" h="1054" w="1243">
                    <a:moveTo>
                      <a:pt x="714" y="0"/>
                    </a:moveTo>
                    <a:cubicBezTo>
                      <a:pt x="704" y="0"/>
                      <a:pt x="695" y="1"/>
                      <a:pt x="685" y="1"/>
                    </a:cubicBezTo>
                    <a:cubicBezTo>
                      <a:pt x="224" y="17"/>
                      <a:pt x="1" y="590"/>
                      <a:pt x="335" y="909"/>
                    </a:cubicBezTo>
                    <a:cubicBezTo>
                      <a:pt x="445" y="1008"/>
                      <a:pt x="575" y="1053"/>
                      <a:pt x="702" y="1053"/>
                    </a:cubicBezTo>
                    <a:cubicBezTo>
                      <a:pt x="980" y="1053"/>
                      <a:pt x="1242" y="838"/>
                      <a:pt x="1242" y="511"/>
                    </a:cubicBezTo>
                    <a:cubicBezTo>
                      <a:pt x="1242" y="233"/>
                      <a:pt x="1004" y="0"/>
                      <a:pt x="7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4" name="Google Shape;5714;p46"/>
              <p:cNvSpPr/>
              <p:nvPr/>
            </p:nvSpPr>
            <p:spPr>
              <a:xfrm>
                <a:off x="2195364" y="3237267"/>
                <a:ext cx="36794" cy="31521"/>
              </a:xfrm>
              <a:custGeom>
                <a:rect b="b" l="l" r="r" t="t"/>
                <a:pathLst>
                  <a:path extrusionOk="0" h="1064" w="1242">
                    <a:moveTo>
                      <a:pt x="700" y="0"/>
                    </a:moveTo>
                    <a:cubicBezTo>
                      <a:pt x="239" y="0"/>
                      <a:pt x="0" y="573"/>
                      <a:pt x="334" y="907"/>
                    </a:cubicBezTo>
                    <a:cubicBezTo>
                      <a:pt x="437" y="1016"/>
                      <a:pt x="567" y="1064"/>
                      <a:pt x="696" y="1064"/>
                    </a:cubicBezTo>
                    <a:cubicBezTo>
                      <a:pt x="965" y="1064"/>
                      <a:pt x="1231" y="853"/>
                      <a:pt x="1242" y="541"/>
                    </a:cubicBezTo>
                    <a:cubicBezTo>
                      <a:pt x="1242" y="239"/>
                      <a:pt x="1003" y="0"/>
                      <a:pt x="7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5" name="Google Shape;5715;p46"/>
              <p:cNvSpPr/>
              <p:nvPr/>
            </p:nvSpPr>
            <p:spPr>
              <a:xfrm>
                <a:off x="1878465" y="3202339"/>
                <a:ext cx="36824" cy="31195"/>
              </a:xfrm>
              <a:custGeom>
                <a:rect b="b" l="l" r="r" t="t"/>
                <a:pathLst>
                  <a:path extrusionOk="0" h="1053" w="1243">
                    <a:moveTo>
                      <a:pt x="729" y="0"/>
                    </a:moveTo>
                    <a:cubicBezTo>
                      <a:pt x="720" y="0"/>
                      <a:pt x="710" y="1"/>
                      <a:pt x="701" y="1"/>
                    </a:cubicBezTo>
                    <a:cubicBezTo>
                      <a:pt x="223" y="1"/>
                      <a:pt x="1" y="574"/>
                      <a:pt x="335" y="893"/>
                    </a:cubicBezTo>
                    <a:cubicBezTo>
                      <a:pt x="445" y="1003"/>
                      <a:pt x="579" y="1052"/>
                      <a:pt x="710" y="1052"/>
                    </a:cubicBezTo>
                    <a:cubicBezTo>
                      <a:pt x="977" y="1052"/>
                      <a:pt x="1231" y="847"/>
                      <a:pt x="1242" y="526"/>
                    </a:cubicBezTo>
                    <a:cubicBezTo>
                      <a:pt x="1242" y="234"/>
                      <a:pt x="1018" y="0"/>
                      <a:pt x="7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6" name="Google Shape;5716;p46"/>
              <p:cNvSpPr/>
              <p:nvPr/>
            </p:nvSpPr>
            <p:spPr>
              <a:xfrm>
                <a:off x="2353799" y="3551885"/>
                <a:ext cx="36794" cy="31551"/>
              </a:xfrm>
              <a:custGeom>
                <a:rect b="b" l="l" r="r" t="t"/>
                <a:pathLst>
                  <a:path extrusionOk="0" h="1065" w="1242">
                    <a:moveTo>
                      <a:pt x="705" y="0"/>
                    </a:moveTo>
                    <a:cubicBezTo>
                      <a:pt x="575" y="0"/>
                      <a:pt x="442" y="49"/>
                      <a:pt x="335" y="156"/>
                    </a:cubicBezTo>
                    <a:cubicBezTo>
                      <a:pt x="0" y="490"/>
                      <a:pt x="223" y="1048"/>
                      <a:pt x="701" y="1063"/>
                    </a:cubicBezTo>
                    <a:cubicBezTo>
                      <a:pt x="710" y="1064"/>
                      <a:pt x="719" y="1064"/>
                      <a:pt x="728" y="1064"/>
                    </a:cubicBezTo>
                    <a:cubicBezTo>
                      <a:pt x="1003" y="1064"/>
                      <a:pt x="1242" y="831"/>
                      <a:pt x="1242" y="538"/>
                    </a:cubicBezTo>
                    <a:cubicBezTo>
                      <a:pt x="1242" y="214"/>
                      <a:pt x="978" y="0"/>
                      <a:pt x="7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7" name="Google Shape;5717;p46"/>
              <p:cNvSpPr/>
              <p:nvPr/>
            </p:nvSpPr>
            <p:spPr>
              <a:xfrm>
                <a:off x="2197704" y="3829441"/>
                <a:ext cx="36676" cy="31284"/>
              </a:xfrm>
              <a:custGeom>
                <a:rect b="b" l="l" r="r" t="t"/>
                <a:pathLst>
                  <a:path extrusionOk="0" h="1056" w="1238">
                    <a:moveTo>
                      <a:pt x="739" y="1"/>
                    </a:moveTo>
                    <a:cubicBezTo>
                      <a:pt x="721" y="1"/>
                      <a:pt x="703" y="1"/>
                      <a:pt x="685" y="3"/>
                    </a:cubicBezTo>
                    <a:cubicBezTo>
                      <a:pt x="208" y="3"/>
                      <a:pt x="1" y="576"/>
                      <a:pt x="335" y="911"/>
                    </a:cubicBezTo>
                    <a:cubicBezTo>
                      <a:pt x="440" y="1011"/>
                      <a:pt x="568" y="1056"/>
                      <a:pt x="695" y="1056"/>
                    </a:cubicBezTo>
                    <a:cubicBezTo>
                      <a:pt x="971" y="1056"/>
                      <a:pt x="1237" y="840"/>
                      <a:pt x="1226" y="513"/>
                    </a:cubicBezTo>
                    <a:cubicBezTo>
                      <a:pt x="1226" y="229"/>
                      <a:pt x="1015" y="1"/>
                      <a:pt x="7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8" name="Google Shape;5718;p46"/>
              <p:cNvSpPr/>
              <p:nvPr/>
            </p:nvSpPr>
            <p:spPr>
              <a:xfrm>
                <a:off x="1922310" y="3871035"/>
                <a:ext cx="37298" cy="31639"/>
              </a:xfrm>
              <a:custGeom>
                <a:rect b="b" l="l" r="r" t="t"/>
                <a:pathLst>
                  <a:path extrusionOk="0" h="1068" w="1259">
                    <a:moveTo>
                      <a:pt x="717" y="0"/>
                    </a:moveTo>
                    <a:cubicBezTo>
                      <a:pt x="240" y="0"/>
                      <a:pt x="1" y="557"/>
                      <a:pt x="335" y="907"/>
                    </a:cubicBezTo>
                    <a:cubicBezTo>
                      <a:pt x="440" y="1018"/>
                      <a:pt x="574" y="1067"/>
                      <a:pt x="707" y="1067"/>
                    </a:cubicBezTo>
                    <a:cubicBezTo>
                      <a:pt x="978" y="1067"/>
                      <a:pt x="1242" y="862"/>
                      <a:pt x="1242" y="541"/>
                    </a:cubicBezTo>
                    <a:cubicBezTo>
                      <a:pt x="1258" y="239"/>
                      <a:pt x="1020"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19" name="Google Shape;5719;p46"/>
              <p:cNvSpPr/>
              <p:nvPr/>
            </p:nvSpPr>
            <p:spPr>
              <a:xfrm>
                <a:off x="2294371" y="3336274"/>
                <a:ext cx="36824" cy="31639"/>
              </a:xfrm>
              <a:custGeom>
                <a:rect b="b" l="l" r="r" t="t"/>
                <a:pathLst>
                  <a:path extrusionOk="0" h="1068" w="1243">
                    <a:moveTo>
                      <a:pt x="701" y="1"/>
                    </a:moveTo>
                    <a:cubicBezTo>
                      <a:pt x="239" y="1"/>
                      <a:pt x="1" y="574"/>
                      <a:pt x="319" y="908"/>
                    </a:cubicBezTo>
                    <a:cubicBezTo>
                      <a:pt x="429" y="1018"/>
                      <a:pt x="565" y="1068"/>
                      <a:pt x="699" y="1068"/>
                    </a:cubicBezTo>
                    <a:cubicBezTo>
                      <a:pt x="970" y="1068"/>
                      <a:pt x="1232" y="862"/>
                      <a:pt x="1242" y="542"/>
                    </a:cubicBezTo>
                    <a:cubicBezTo>
                      <a:pt x="1242" y="240"/>
                      <a:pt x="1004"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0" name="Google Shape;5720;p46"/>
              <p:cNvSpPr/>
              <p:nvPr/>
            </p:nvSpPr>
            <p:spPr>
              <a:xfrm>
                <a:off x="1645168" y="3516868"/>
                <a:ext cx="37150" cy="31314"/>
              </a:xfrm>
              <a:custGeom>
                <a:rect b="b" l="l" r="r" t="t"/>
                <a:pathLst>
                  <a:path extrusionOk="0" h="1057" w="1254">
                    <a:moveTo>
                      <a:pt x="694" y="1"/>
                    </a:moveTo>
                    <a:cubicBezTo>
                      <a:pt x="244" y="1"/>
                      <a:pt x="1" y="563"/>
                      <a:pt x="331" y="893"/>
                    </a:cubicBezTo>
                    <a:cubicBezTo>
                      <a:pt x="438" y="1005"/>
                      <a:pt x="574" y="1056"/>
                      <a:pt x="709" y="1056"/>
                    </a:cubicBezTo>
                    <a:cubicBezTo>
                      <a:pt x="972" y="1056"/>
                      <a:pt x="1227" y="859"/>
                      <a:pt x="1238" y="542"/>
                    </a:cubicBezTo>
                    <a:cubicBezTo>
                      <a:pt x="1254" y="240"/>
                      <a:pt x="1015" y="1"/>
                      <a:pt x="713" y="1"/>
                    </a:cubicBezTo>
                    <a:cubicBezTo>
                      <a:pt x="706" y="1"/>
                      <a:pt x="700" y="1"/>
                      <a:pt x="6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1" name="Google Shape;5721;p46"/>
              <p:cNvSpPr/>
              <p:nvPr/>
            </p:nvSpPr>
            <p:spPr>
              <a:xfrm>
                <a:off x="1805854" y="3831426"/>
                <a:ext cx="37268" cy="31284"/>
              </a:xfrm>
              <a:custGeom>
                <a:rect b="b" l="l" r="r" t="t"/>
                <a:pathLst>
                  <a:path extrusionOk="0" h="1056" w="1258">
                    <a:moveTo>
                      <a:pt x="717" y="0"/>
                    </a:moveTo>
                    <a:cubicBezTo>
                      <a:pt x="239" y="0"/>
                      <a:pt x="0" y="557"/>
                      <a:pt x="319" y="891"/>
                    </a:cubicBezTo>
                    <a:cubicBezTo>
                      <a:pt x="427" y="1005"/>
                      <a:pt x="564" y="1056"/>
                      <a:pt x="699" y="1056"/>
                    </a:cubicBezTo>
                    <a:cubicBezTo>
                      <a:pt x="963" y="1056"/>
                      <a:pt x="1221" y="862"/>
                      <a:pt x="1242" y="557"/>
                    </a:cubicBezTo>
                    <a:cubicBezTo>
                      <a:pt x="1258" y="255"/>
                      <a:pt x="1019" y="0"/>
                      <a:pt x="7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2" name="Google Shape;5722;p46"/>
              <p:cNvSpPr/>
              <p:nvPr/>
            </p:nvSpPr>
            <p:spPr>
              <a:xfrm>
                <a:off x="2338364" y="3611105"/>
                <a:ext cx="37624" cy="32025"/>
              </a:xfrm>
              <a:custGeom>
                <a:rect b="b" l="l" r="r" t="t"/>
                <a:pathLst>
                  <a:path extrusionOk="0" h="1081" w="1270">
                    <a:moveTo>
                      <a:pt x="531" y="1"/>
                    </a:moveTo>
                    <a:cubicBezTo>
                      <a:pt x="253" y="1"/>
                      <a:pt x="27" y="229"/>
                      <a:pt x="12" y="513"/>
                    </a:cubicBezTo>
                    <a:cubicBezTo>
                      <a:pt x="1" y="848"/>
                      <a:pt x="271" y="1081"/>
                      <a:pt x="560" y="1081"/>
                    </a:cubicBezTo>
                    <a:cubicBezTo>
                      <a:pt x="683" y="1081"/>
                      <a:pt x="810" y="1038"/>
                      <a:pt x="919" y="943"/>
                    </a:cubicBezTo>
                    <a:cubicBezTo>
                      <a:pt x="1269" y="624"/>
                      <a:pt x="1063" y="35"/>
                      <a:pt x="585" y="4"/>
                    </a:cubicBezTo>
                    <a:cubicBezTo>
                      <a:pt x="567" y="2"/>
                      <a:pt x="549" y="1"/>
                      <a:pt x="5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3" name="Google Shape;5723;p46"/>
              <p:cNvSpPr/>
              <p:nvPr/>
            </p:nvSpPr>
            <p:spPr>
              <a:xfrm>
                <a:off x="2296741" y="3730434"/>
                <a:ext cx="36320" cy="31254"/>
              </a:xfrm>
              <a:custGeom>
                <a:rect b="b" l="l" r="r" t="t"/>
                <a:pathLst>
                  <a:path extrusionOk="0" h="1055" w="1226">
                    <a:moveTo>
                      <a:pt x="736" y="0"/>
                    </a:moveTo>
                    <a:cubicBezTo>
                      <a:pt x="719" y="0"/>
                      <a:pt x="702" y="1"/>
                      <a:pt x="685" y="3"/>
                    </a:cubicBezTo>
                    <a:cubicBezTo>
                      <a:pt x="207" y="3"/>
                      <a:pt x="0" y="576"/>
                      <a:pt x="335" y="910"/>
                    </a:cubicBezTo>
                    <a:cubicBezTo>
                      <a:pt x="439" y="1010"/>
                      <a:pt x="566" y="1055"/>
                      <a:pt x="691" y="1055"/>
                    </a:cubicBezTo>
                    <a:cubicBezTo>
                      <a:pt x="964" y="1055"/>
                      <a:pt x="1226" y="840"/>
                      <a:pt x="1226" y="512"/>
                    </a:cubicBezTo>
                    <a:cubicBezTo>
                      <a:pt x="1226" y="242"/>
                      <a:pt x="1014" y="0"/>
                      <a:pt x="7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4" name="Google Shape;5724;p46"/>
              <p:cNvSpPr/>
              <p:nvPr/>
            </p:nvSpPr>
            <p:spPr>
              <a:xfrm>
                <a:off x="1682437" y="3399938"/>
                <a:ext cx="37624" cy="31965"/>
              </a:xfrm>
              <a:custGeom>
                <a:rect b="b" l="l" r="r" t="t"/>
                <a:pathLst>
                  <a:path extrusionOk="0" h="1079" w="1270">
                    <a:moveTo>
                      <a:pt x="709" y="0"/>
                    </a:moveTo>
                    <a:cubicBezTo>
                      <a:pt x="244" y="0"/>
                      <a:pt x="0" y="563"/>
                      <a:pt x="314" y="908"/>
                    </a:cubicBezTo>
                    <a:cubicBezTo>
                      <a:pt x="427" y="1026"/>
                      <a:pt x="567" y="1079"/>
                      <a:pt x="703" y="1079"/>
                    </a:cubicBezTo>
                    <a:cubicBezTo>
                      <a:pt x="972" y="1079"/>
                      <a:pt x="1227" y="874"/>
                      <a:pt x="1237" y="558"/>
                    </a:cubicBezTo>
                    <a:cubicBezTo>
                      <a:pt x="1269" y="255"/>
                      <a:pt x="1030" y="1"/>
                      <a:pt x="728" y="1"/>
                    </a:cubicBezTo>
                    <a:cubicBezTo>
                      <a:pt x="722" y="0"/>
                      <a:pt x="715" y="0"/>
                      <a:pt x="7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5" name="Google Shape;5725;p46"/>
              <p:cNvSpPr/>
              <p:nvPr/>
            </p:nvSpPr>
            <p:spPr>
              <a:xfrm>
                <a:off x="1664839" y="3655513"/>
                <a:ext cx="36824" cy="31521"/>
              </a:xfrm>
              <a:custGeom>
                <a:rect b="b" l="l" r="r" t="t"/>
                <a:pathLst>
                  <a:path extrusionOk="0" h="1064" w="1243">
                    <a:moveTo>
                      <a:pt x="730" y="0"/>
                    </a:moveTo>
                    <a:cubicBezTo>
                      <a:pt x="720" y="0"/>
                      <a:pt x="711" y="0"/>
                      <a:pt x="701" y="1"/>
                    </a:cubicBezTo>
                    <a:cubicBezTo>
                      <a:pt x="240" y="1"/>
                      <a:pt x="1" y="574"/>
                      <a:pt x="335" y="908"/>
                    </a:cubicBezTo>
                    <a:cubicBezTo>
                      <a:pt x="443" y="1016"/>
                      <a:pt x="575" y="1064"/>
                      <a:pt x="705" y="1064"/>
                    </a:cubicBezTo>
                    <a:cubicBezTo>
                      <a:pt x="979" y="1064"/>
                      <a:pt x="1242" y="850"/>
                      <a:pt x="1242" y="526"/>
                    </a:cubicBezTo>
                    <a:cubicBezTo>
                      <a:pt x="1242" y="233"/>
                      <a:pt x="1019" y="0"/>
                      <a:pt x="7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6" name="Google Shape;5726;p46"/>
              <p:cNvSpPr/>
              <p:nvPr/>
            </p:nvSpPr>
            <p:spPr>
              <a:xfrm>
                <a:off x="2076035" y="3199495"/>
                <a:ext cx="37624" cy="32084"/>
              </a:xfrm>
              <a:custGeom>
                <a:rect b="b" l="l" r="r" t="t"/>
                <a:pathLst>
                  <a:path extrusionOk="0" h="1083" w="1270">
                    <a:moveTo>
                      <a:pt x="730" y="1"/>
                    </a:moveTo>
                    <a:cubicBezTo>
                      <a:pt x="720" y="1"/>
                      <a:pt x="711" y="1"/>
                      <a:pt x="701" y="2"/>
                    </a:cubicBezTo>
                    <a:cubicBezTo>
                      <a:pt x="224" y="18"/>
                      <a:pt x="1" y="607"/>
                      <a:pt x="351" y="941"/>
                    </a:cubicBezTo>
                    <a:cubicBezTo>
                      <a:pt x="458" y="1038"/>
                      <a:pt x="587" y="1082"/>
                      <a:pt x="713" y="1082"/>
                    </a:cubicBezTo>
                    <a:cubicBezTo>
                      <a:pt x="997" y="1082"/>
                      <a:pt x="1269" y="858"/>
                      <a:pt x="1258" y="527"/>
                    </a:cubicBezTo>
                    <a:cubicBezTo>
                      <a:pt x="1258" y="234"/>
                      <a:pt x="1020" y="1"/>
                      <a:pt x="7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7" name="Google Shape;5727;p46"/>
              <p:cNvSpPr/>
              <p:nvPr/>
            </p:nvSpPr>
            <p:spPr>
              <a:xfrm>
                <a:off x="2320796" y="3670592"/>
                <a:ext cx="37624" cy="31995"/>
              </a:xfrm>
              <a:custGeom>
                <a:rect b="b" l="l" r="r" t="t"/>
                <a:pathLst>
                  <a:path extrusionOk="0" h="1080" w="1270">
                    <a:moveTo>
                      <a:pt x="561" y="1"/>
                    </a:moveTo>
                    <a:cubicBezTo>
                      <a:pt x="554" y="1"/>
                      <a:pt x="548" y="1"/>
                      <a:pt x="541" y="1"/>
                    </a:cubicBezTo>
                    <a:cubicBezTo>
                      <a:pt x="239" y="1"/>
                      <a:pt x="0" y="256"/>
                      <a:pt x="16" y="558"/>
                    </a:cubicBezTo>
                    <a:cubicBezTo>
                      <a:pt x="27" y="875"/>
                      <a:pt x="289" y="1079"/>
                      <a:pt x="562" y="1079"/>
                    </a:cubicBezTo>
                    <a:cubicBezTo>
                      <a:pt x="701" y="1079"/>
                      <a:pt x="842" y="1027"/>
                      <a:pt x="955" y="909"/>
                    </a:cubicBezTo>
                    <a:cubicBezTo>
                      <a:pt x="1269" y="563"/>
                      <a:pt x="1026" y="1"/>
                      <a:pt x="5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8" name="Google Shape;5728;p46"/>
              <p:cNvSpPr/>
              <p:nvPr/>
            </p:nvSpPr>
            <p:spPr>
              <a:xfrm>
                <a:off x="1862912" y="3851156"/>
                <a:ext cx="37120" cy="31699"/>
              </a:xfrm>
              <a:custGeom>
                <a:rect b="b" l="l" r="r" t="t"/>
                <a:pathLst>
                  <a:path extrusionOk="0" h="1070" w="1253">
                    <a:moveTo>
                      <a:pt x="705" y="1"/>
                    </a:moveTo>
                    <a:cubicBezTo>
                      <a:pt x="576" y="1"/>
                      <a:pt x="444" y="46"/>
                      <a:pt x="335" y="146"/>
                    </a:cubicBezTo>
                    <a:cubicBezTo>
                      <a:pt x="0" y="480"/>
                      <a:pt x="223" y="1053"/>
                      <a:pt x="701" y="1069"/>
                    </a:cubicBezTo>
                    <a:cubicBezTo>
                      <a:pt x="710" y="1070"/>
                      <a:pt x="720" y="1070"/>
                      <a:pt x="729" y="1070"/>
                    </a:cubicBezTo>
                    <a:cubicBezTo>
                      <a:pt x="1018" y="1070"/>
                      <a:pt x="1242" y="837"/>
                      <a:pt x="1242" y="544"/>
                    </a:cubicBezTo>
                    <a:cubicBezTo>
                      <a:pt x="1253" y="216"/>
                      <a:pt x="986" y="1"/>
                      <a:pt x="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29" name="Google Shape;5729;p46"/>
              <p:cNvSpPr/>
              <p:nvPr/>
            </p:nvSpPr>
            <p:spPr>
              <a:xfrm>
                <a:off x="2120383" y="3868665"/>
                <a:ext cx="37268" cy="31639"/>
              </a:xfrm>
              <a:custGeom>
                <a:rect b="b" l="l" r="r" t="t"/>
                <a:pathLst>
                  <a:path extrusionOk="0" h="1068" w="1258">
                    <a:moveTo>
                      <a:pt x="701" y="1"/>
                    </a:moveTo>
                    <a:cubicBezTo>
                      <a:pt x="239" y="16"/>
                      <a:pt x="0" y="574"/>
                      <a:pt x="334" y="908"/>
                    </a:cubicBezTo>
                    <a:cubicBezTo>
                      <a:pt x="445" y="1018"/>
                      <a:pt x="579" y="1068"/>
                      <a:pt x="710" y="1068"/>
                    </a:cubicBezTo>
                    <a:cubicBezTo>
                      <a:pt x="977" y="1068"/>
                      <a:pt x="1231" y="862"/>
                      <a:pt x="1242" y="542"/>
                    </a:cubicBezTo>
                    <a:cubicBezTo>
                      <a:pt x="1258" y="239"/>
                      <a:pt x="1003" y="1"/>
                      <a:pt x="7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0" name="Google Shape;5730;p46"/>
              <p:cNvSpPr/>
              <p:nvPr/>
            </p:nvSpPr>
            <p:spPr>
              <a:xfrm>
                <a:off x="1664365" y="3459336"/>
                <a:ext cx="37742" cy="31876"/>
              </a:xfrm>
              <a:custGeom>
                <a:rect b="b" l="l" r="r" t="t"/>
                <a:pathLst>
                  <a:path extrusionOk="0" h="1076" w="1274">
                    <a:moveTo>
                      <a:pt x="760" y="1"/>
                    </a:moveTo>
                    <a:cubicBezTo>
                      <a:pt x="751" y="1"/>
                      <a:pt x="742" y="1"/>
                      <a:pt x="733" y="1"/>
                    </a:cubicBezTo>
                    <a:cubicBezTo>
                      <a:pt x="256" y="1"/>
                      <a:pt x="1" y="574"/>
                      <a:pt x="351" y="909"/>
                    </a:cubicBezTo>
                    <a:cubicBezTo>
                      <a:pt x="461" y="1024"/>
                      <a:pt x="597" y="1075"/>
                      <a:pt x="730" y="1075"/>
                    </a:cubicBezTo>
                    <a:cubicBezTo>
                      <a:pt x="1001" y="1075"/>
                      <a:pt x="1258" y="863"/>
                      <a:pt x="1258" y="542"/>
                    </a:cubicBezTo>
                    <a:cubicBezTo>
                      <a:pt x="1274" y="249"/>
                      <a:pt x="1050" y="1"/>
                      <a:pt x="7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1" name="Google Shape;5731;p46"/>
              <p:cNvSpPr/>
              <p:nvPr/>
            </p:nvSpPr>
            <p:spPr>
              <a:xfrm>
                <a:off x="2017110" y="3180180"/>
                <a:ext cx="36794" cy="31432"/>
              </a:xfrm>
              <a:custGeom>
                <a:rect b="b" l="l" r="r" t="t"/>
                <a:pathLst>
                  <a:path extrusionOk="0" h="1061" w="1242">
                    <a:moveTo>
                      <a:pt x="728" y="0"/>
                    </a:moveTo>
                    <a:cubicBezTo>
                      <a:pt x="719" y="0"/>
                      <a:pt x="710" y="1"/>
                      <a:pt x="701" y="1"/>
                    </a:cubicBezTo>
                    <a:cubicBezTo>
                      <a:pt x="223" y="17"/>
                      <a:pt x="0" y="590"/>
                      <a:pt x="350" y="908"/>
                    </a:cubicBezTo>
                    <a:cubicBezTo>
                      <a:pt x="456" y="1014"/>
                      <a:pt x="584" y="1061"/>
                      <a:pt x="710" y="1061"/>
                    </a:cubicBezTo>
                    <a:cubicBezTo>
                      <a:pt x="981" y="1061"/>
                      <a:pt x="1242" y="842"/>
                      <a:pt x="1242" y="526"/>
                    </a:cubicBezTo>
                    <a:cubicBezTo>
                      <a:pt x="1242" y="234"/>
                      <a:pt x="1003" y="0"/>
                      <a:pt x="7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2" name="Google Shape;5732;p46"/>
              <p:cNvSpPr/>
              <p:nvPr/>
            </p:nvSpPr>
            <p:spPr>
              <a:xfrm>
                <a:off x="1981738" y="3888454"/>
                <a:ext cx="37268" cy="31639"/>
              </a:xfrm>
              <a:custGeom>
                <a:rect b="b" l="l" r="r" t="t"/>
                <a:pathLst>
                  <a:path extrusionOk="0" h="1068" w="1258">
                    <a:moveTo>
                      <a:pt x="703" y="0"/>
                    </a:moveTo>
                    <a:cubicBezTo>
                      <a:pt x="572" y="0"/>
                      <a:pt x="440" y="50"/>
                      <a:pt x="335" y="160"/>
                    </a:cubicBezTo>
                    <a:cubicBezTo>
                      <a:pt x="0" y="495"/>
                      <a:pt x="239" y="1068"/>
                      <a:pt x="717" y="1068"/>
                    </a:cubicBezTo>
                    <a:cubicBezTo>
                      <a:pt x="1019" y="1068"/>
                      <a:pt x="1258" y="813"/>
                      <a:pt x="1242" y="526"/>
                    </a:cubicBezTo>
                    <a:cubicBezTo>
                      <a:pt x="1231" y="206"/>
                      <a:pt x="970" y="0"/>
                      <a:pt x="7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3" name="Google Shape;5733;p46"/>
              <p:cNvSpPr/>
              <p:nvPr/>
            </p:nvSpPr>
            <p:spPr>
              <a:xfrm>
                <a:off x="1712003" y="3734730"/>
                <a:ext cx="36824" cy="31551"/>
              </a:xfrm>
              <a:custGeom>
                <a:rect b="b" l="l" r="r" t="t"/>
                <a:pathLst>
                  <a:path extrusionOk="0" h="1065" w="1243">
                    <a:moveTo>
                      <a:pt x="513" y="0"/>
                    </a:moveTo>
                    <a:cubicBezTo>
                      <a:pt x="225" y="0"/>
                      <a:pt x="1" y="233"/>
                      <a:pt x="1" y="526"/>
                    </a:cubicBezTo>
                    <a:cubicBezTo>
                      <a:pt x="1" y="850"/>
                      <a:pt x="264" y="1064"/>
                      <a:pt x="538" y="1064"/>
                    </a:cubicBezTo>
                    <a:cubicBezTo>
                      <a:pt x="668" y="1064"/>
                      <a:pt x="800" y="1016"/>
                      <a:pt x="908" y="908"/>
                    </a:cubicBezTo>
                    <a:cubicBezTo>
                      <a:pt x="1242" y="574"/>
                      <a:pt x="1003" y="1"/>
                      <a:pt x="542" y="1"/>
                    </a:cubicBezTo>
                    <a:cubicBezTo>
                      <a:pt x="532" y="0"/>
                      <a:pt x="523" y="0"/>
                      <a:pt x="5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4" name="Google Shape;5734;p46"/>
              <p:cNvSpPr/>
              <p:nvPr/>
            </p:nvSpPr>
            <p:spPr>
              <a:xfrm>
                <a:off x="1801588" y="3241948"/>
                <a:ext cx="36676" cy="31225"/>
              </a:xfrm>
              <a:custGeom>
                <a:rect b="b" l="l" r="r" t="t"/>
                <a:pathLst>
                  <a:path extrusionOk="0" h="1054" w="1238">
                    <a:moveTo>
                      <a:pt x="714" y="1"/>
                    </a:moveTo>
                    <a:cubicBezTo>
                      <a:pt x="705" y="1"/>
                      <a:pt x="695" y="1"/>
                      <a:pt x="685" y="1"/>
                    </a:cubicBezTo>
                    <a:cubicBezTo>
                      <a:pt x="208" y="1"/>
                      <a:pt x="1" y="574"/>
                      <a:pt x="335" y="909"/>
                    </a:cubicBezTo>
                    <a:cubicBezTo>
                      <a:pt x="440" y="1008"/>
                      <a:pt x="569" y="1054"/>
                      <a:pt x="695" y="1054"/>
                    </a:cubicBezTo>
                    <a:cubicBezTo>
                      <a:pt x="971" y="1054"/>
                      <a:pt x="1238" y="838"/>
                      <a:pt x="1227" y="511"/>
                    </a:cubicBezTo>
                    <a:cubicBezTo>
                      <a:pt x="1227" y="233"/>
                      <a:pt x="1003" y="1"/>
                      <a:pt x="7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5" name="Google Shape;5735;p46"/>
              <p:cNvSpPr/>
              <p:nvPr/>
            </p:nvSpPr>
            <p:spPr>
              <a:xfrm>
                <a:off x="1702700" y="3340658"/>
                <a:ext cx="37150" cy="31491"/>
              </a:xfrm>
              <a:custGeom>
                <a:rect b="b" l="l" r="r" t="t"/>
                <a:pathLst>
                  <a:path extrusionOk="0" h="1063" w="1254">
                    <a:moveTo>
                      <a:pt x="693" y="0"/>
                    </a:moveTo>
                    <a:cubicBezTo>
                      <a:pt x="558" y="0"/>
                      <a:pt x="422" y="53"/>
                      <a:pt x="315" y="171"/>
                    </a:cubicBezTo>
                    <a:cubicBezTo>
                      <a:pt x="1" y="501"/>
                      <a:pt x="244" y="1063"/>
                      <a:pt x="694" y="1063"/>
                    </a:cubicBezTo>
                    <a:cubicBezTo>
                      <a:pt x="700" y="1063"/>
                      <a:pt x="706" y="1063"/>
                      <a:pt x="713" y="1062"/>
                    </a:cubicBezTo>
                    <a:cubicBezTo>
                      <a:pt x="1015" y="1062"/>
                      <a:pt x="1254" y="808"/>
                      <a:pt x="1238" y="521"/>
                    </a:cubicBezTo>
                    <a:cubicBezTo>
                      <a:pt x="1217" y="205"/>
                      <a:pt x="958" y="0"/>
                      <a:pt x="6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6" name="Google Shape;5736;p46"/>
              <p:cNvSpPr/>
              <p:nvPr/>
            </p:nvSpPr>
            <p:spPr>
              <a:xfrm>
                <a:off x="2135462" y="3219433"/>
                <a:ext cx="37298" cy="32025"/>
              </a:xfrm>
              <a:custGeom>
                <a:rect b="b" l="l" r="r" t="t"/>
                <a:pathLst>
                  <a:path extrusionOk="0" h="1081" w="1259">
                    <a:moveTo>
                      <a:pt x="721" y="1"/>
                    </a:moveTo>
                    <a:cubicBezTo>
                      <a:pt x="591" y="1"/>
                      <a:pt x="458" y="49"/>
                      <a:pt x="351" y="156"/>
                    </a:cubicBezTo>
                    <a:cubicBezTo>
                      <a:pt x="1" y="491"/>
                      <a:pt x="239" y="1080"/>
                      <a:pt x="717" y="1080"/>
                    </a:cubicBezTo>
                    <a:cubicBezTo>
                      <a:pt x="726" y="1080"/>
                      <a:pt x="735" y="1080"/>
                      <a:pt x="744" y="1080"/>
                    </a:cubicBezTo>
                    <a:cubicBezTo>
                      <a:pt x="1033" y="1080"/>
                      <a:pt x="1258" y="832"/>
                      <a:pt x="1258" y="538"/>
                    </a:cubicBezTo>
                    <a:cubicBezTo>
                      <a:pt x="1258" y="215"/>
                      <a:pt x="995" y="1"/>
                      <a:pt x="7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7" name="Google Shape;5737;p46"/>
              <p:cNvSpPr/>
              <p:nvPr/>
            </p:nvSpPr>
            <p:spPr>
              <a:xfrm>
                <a:off x="2277396" y="3789862"/>
                <a:ext cx="35876" cy="30751"/>
              </a:xfrm>
              <a:custGeom>
                <a:rect b="b" l="l" r="r" t="t"/>
                <a:pathLst>
                  <a:path extrusionOk="0" h="1038" w="1211">
                    <a:moveTo>
                      <a:pt x="683" y="0"/>
                    </a:moveTo>
                    <a:cubicBezTo>
                      <a:pt x="560" y="0"/>
                      <a:pt x="435" y="45"/>
                      <a:pt x="335" y="146"/>
                    </a:cubicBezTo>
                    <a:cubicBezTo>
                      <a:pt x="1" y="480"/>
                      <a:pt x="224" y="1037"/>
                      <a:pt x="685" y="1037"/>
                    </a:cubicBezTo>
                    <a:cubicBezTo>
                      <a:pt x="694" y="1037"/>
                      <a:pt x="703" y="1038"/>
                      <a:pt x="712" y="1038"/>
                    </a:cubicBezTo>
                    <a:cubicBezTo>
                      <a:pt x="987" y="1038"/>
                      <a:pt x="1210" y="805"/>
                      <a:pt x="1210" y="528"/>
                    </a:cubicBezTo>
                    <a:cubicBezTo>
                      <a:pt x="1210" y="212"/>
                      <a:pt x="949" y="0"/>
                      <a:pt x="6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8" name="Google Shape;5738;p46"/>
              <p:cNvSpPr/>
              <p:nvPr/>
            </p:nvSpPr>
            <p:spPr>
              <a:xfrm>
                <a:off x="1722371" y="3281586"/>
                <a:ext cx="36350" cy="30958"/>
              </a:xfrm>
              <a:custGeom>
                <a:rect b="b" l="l" r="r" t="t"/>
                <a:pathLst>
                  <a:path extrusionOk="0" h="1045" w="1227">
                    <a:moveTo>
                      <a:pt x="685" y="0"/>
                    </a:moveTo>
                    <a:cubicBezTo>
                      <a:pt x="224" y="16"/>
                      <a:pt x="1" y="573"/>
                      <a:pt x="335" y="892"/>
                    </a:cubicBezTo>
                    <a:cubicBezTo>
                      <a:pt x="441" y="997"/>
                      <a:pt x="569" y="1044"/>
                      <a:pt x="694" y="1044"/>
                    </a:cubicBezTo>
                    <a:cubicBezTo>
                      <a:pt x="966" y="1044"/>
                      <a:pt x="1226" y="825"/>
                      <a:pt x="1226" y="510"/>
                    </a:cubicBezTo>
                    <a:cubicBezTo>
                      <a:pt x="1211"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39" name="Google Shape;5739;p46"/>
              <p:cNvSpPr/>
              <p:nvPr/>
            </p:nvSpPr>
            <p:spPr>
              <a:xfrm>
                <a:off x="2374062" y="3492842"/>
                <a:ext cx="35876" cy="30751"/>
              </a:xfrm>
              <a:custGeom>
                <a:rect b="b" l="l" r="r" t="t"/>
                <a:pathLst>
                  <a:path extrusionOk="0" h="1038" w="1211">
                    <a:moveTo>
                      <a:pt x="685" y="0"/>
                    </a:moveTo>
                    <a:cubicBezTo>
                      <a:pt x="224" y="16"/>
                      <a:pt x="1" y="573"/>
                      <a:pt x="335" y="892"/>
                    </a:cubicBezTo>
                    <a:cubicBezTo>
                      <a:pt x="435" y="992"/>
                      <a:pt x="560" y="1037"/>
                      <a:pt x="683" y="1037"/>
                    </a:cubicBezTo>
                    <a:cubicBezTo>
                      <a:pt x="950" y="1037"/>
                      <a:pt x="1210" y="826"/>
                      <a:pt x="1210" y="510"/>
                    </a:cubicBezTo>
                    <a:cubicBezTo>
                      <a:pt x="1195" y="223"/>
                      <a:pt x="972" y="0"/>
                      <a:pt x="6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0" name="Google Shape;5740;p46"/>
              <p:cNvSpPr/>
              <p:nvPr/>
            </p:nvSpPr>
            <p:spPr>
              <a:xfrm>
                <a:off x="2041610" y="3908747"/>
                <a:ext cx="36202" cy="30751"/>
              </a:xfrm>
              <a:custGeom>
                <a:rect b="b" l="l" r="r" t="t"/>
                <a:pathLst>
                  <a:path extrusionOk="0" h="1038" w="1222">
                    <a:moveTo>
                      <a:pt x="685" y="1"/>
                    </a:moveTo>
                    <a:cubicBezTo>
                      <a:pt x="208" y="16"/>
                      <a:pt x="1" y="574"/>
                      <a:pt x="335" y="892"/>
                    </a:cubicBezTo>
                    <a:cubicBezTo>
                      <a:pt x="441" y="992"/>
                      <a:pt x="568" y="1037"/>
                      <a:pt x="693" y="1037"/>
                    </a:cubicBezTo>
                    <a:cubicBezTo>
                      <a:pt x="964" y="1037"/>
                      <a:pt x="1222" y="826"/>
                      <a:pt x="1211" y="510"/>
                    </a:cubicBezTo>
                    <a:cubicBezTo>
                      <a:pt x="1195" y="223"/>
                      <a:pt x="956"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1" name="Google Shape;5741;p46"/>
              <p:cNvSpPr/>
              <p:nvPr/>
            </p:nvSpPr>
            <p:spPr>
              <a:xfrm>
                <a:off x="1958157" y="3160835"/>
                <a:ext cx="36202" cy="30662"/>
              </a:xfrm>
              <a:custGeom>
                <a:rect b="b" l="l" r="r" t="t"/>
                <a:pathLst>
                  <a:path extrusionOk="0" h="1035" w="1222">
                    <a:moveTo>
                      <a:pt x="698" y="1"/>
                    </a:moveTo>
                    <a:cubicBezTo>
                      <a:pt x="688" y="1"/>
                      <a:pt x="679" y="1"/>
                      <a:pt x="669" y="1"/>
                    </a:cubicBezTo>
                    <a:cubicBezTo>
                      <a:pt x="207" y="1"/>
                      <a:pt x="1" y="575"/>
                      <a:pt x="335" y="893"/>
                    </a:cubicBezTo>
                    <a:cubicBezTo>
                      <a:pt x="438" y="991"/>
                      <a:pt x="562" y="1035"/>
                      <a:pt x="684" y="1035"/>
                    </a:cubicBezTo>
                    <a:cubicBezTo>
                      <a:pt x="958" y="1035"/>
                      <a:pt x="1221" y="814"/>
                      <a:pt x="1210" y="495"/>
                    </a:cubicBezTo>
                    <a:cubicBezTo>
                      <a:pt x="1195" y="218"/>
                      <a:pt x="971" y="1"/>
                      <a:pt x="6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2" name="Google Shape;5742;p46"/>
              <p:cNvSpPr/>
              <p:nvPr/>
            </p:nvSpPr>
            <p:spPr>
              <a:xfrm>
                <a:off x="1747049" y="3812081"/>
                <a:ext cx="35728" cy="30721"/>
              </a:xfrm>
              <a:custGeom>
                <a:rect b="b" l="l" r="r" t="t"/>
                <a:pathLst>
                  <a:path extrusionOk="0" h="1037" w="1206">
                    <a:moveTo>
                      <a:pt x="677" y="0"/>
                    </a:moveTo>
                    <a:cubicBezTo>
                      <a:pt x="228" y="0"/>
                      <a:pt x="0" y="546"/>
                      <a:pt x="314" y="876"/>
                    </a:cubicBezTo>
                    <a:cubicBezTo>
                      <a:pt x="419" y="987"/>
                      <a:pt x="553" y="1036"/>
                      <a:pt x="684" y="1036"/>
                    </a:cubicBezTo>
                    <a:cubicBezTo>
                      <a:pt x="949" y="1036"/>
                      <a:pt x="1205" y="834"/>
                      <a:pt x="1205" y="526"/>
                    </a:cubicBezTo>
                    <a:cubicBezTo>
                      <a:pt x="1205" y="239"/>
                      <a:pt x="982" y="0"/>
                      <a:pt x="696" y="0"/>
                    </a:cubicBezTo>
                    <a:cubicBezTo>
                      <a:pt x="689"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3" name="Google Shape;5743;p46"/>
              <p:cNvSpPr/>
              <p:nvPr/>
            </p:nvSpPr>
            <p:spPr>
              <a:xfrm>
                <a:off x="2253014" y="3257531"/>
                <a:ext cx="35728" cy="30721"/>
              </a:xfrm>
              <a:custGeom>
                <a:rect b="b" l="l" r="r" t="t"/>
                <a:pathLst>
                  <a:path extrusionOk="0" h="1037" w="1206">
                    <a:moveTo>
                      <a:pt x="677" y="0"/>
                    </a:moveTo>
                    <a:cubicBezTo>
                      <a:pt x="228" y="0"/>
                      <a:pt x="0" y="546"/>
                      <a:pt x="314" y="876"/>
                    </a:cubicBezTo>
                    <a:cubicBezTo>
                      <a:pt x="420" y="987"/>
                      <a:pt x="553" y="1036"/>
                      <a:pt x="685" y="1036"/>
                    </a:cubicBezTo>
                    <a:cubicBezTo>
                      <a:pt x="950" y="1036"/>
                      <a:pt x="1206" y="834"/>
                      <a:pt x="1206" y="526"/>
                    </a:cubicBezTo>
                    <a:cubicBezTo>
                      <a:pt x="1206" y="239"/>
                      <a:pt x="983" y="1"/>
                      <a:pt x="696" y="1"/>
                    </a:cubicBezTo>
                    <a:cubicBezTo>
                      <a:pt x="690" y="0"/>
                      <a:pt x="683" y="0"/>
                      <a:pt x="6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4" name="Google Shape;5744;p46"/>
              <p:cNvSpPr/>
              <p:nvPr/>
            </p:nvSpPr>
            <p:spPr>
              <a:xfrm>
                <a:off x="1820134" y="3183024"/>
                <a:ext cx="34780" cy="29921"/>
              </a:xfrm>
              <a:custGeom>
                <a:rect b="b" l="l" r="r" t="t"/>
                <a:pathLst>
                  <a:path extrusionOk="0" h="1010" w="1174">
                    <a:moveTo>
                      <a:pt x="661" y="0"/>
                    </a:moveTo>
                    <a:cubicBezTo>
                      <a:pt x="228" y="0"/>
                      <a:pt x="0" y="531"/>
                      <a:pt x="314" y="860"/>
                    </a:cubicBezTo>
                    <a:cubicBezTo>
                      <a:pt x="412" y="964"/>
                      <a:pt x="538" y="1010"/>
                      <a:pt x="662" y="1010"/>
                    </a:cubicBezTo>
                    <a:cubicBezTo>
                      <a:pt x="920" y="1010"/>
                      <a:pt x="1174" y="811"/>
                      <a:pt x="1174" y="510"/>
                    </a:cubicBezTo>
                    <a:cubicBezTo>
                      <a:pt x="1158" y="239"/>
                      <a:pt x="951" y="17"/>
                      <a:pt x="680" y="1"/>
                    </a:cubicBezTo>
                    <a:cubicBezTo>
                      <a:pt x="674" y="0"/>
                      <a:pt x="667" y="0"/>
                      <a:pt x="6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5" name="Google Shape;5745;p46"/>
              <p:cNvSpPr/>
              <p:nvPr/>
            </p:nvSpPr>
            <p:spPr>
              <a:xfrm>
                <a:off x="1625705" y="3576770"/>
                <a:ext cx="35876" cy="30395"/>
              </a:xfrm>
              <a:custGeom>
                <a:rect b="b" l="l" r="r" t="t"/>
                <a:pathLst>
                  <a:path extrusionOk="0" h="1026" w="1211">
                    <a:moveTo>
                      <a:pt x="685" y="1"/>
                    </a:moveTo>
                    <a:cubicBezTo>
                      <a:pt x="240" y="1"/>
                      <a:pt x="1" y="558"/>
                      <a:pt x="335" y="876"/>
                    </a:cubicBezTo>
                    <a:cubicBezTo>
                      <a:pt x="438" y="979"/>
                      <a:pt x="566" y="1025"/>
                      <a:pt x="692" y="1025"/>
                    </a:cubicBezTo>
                    <a:cubicBezTo>
                      <a:pt x="955" y="1025"/>
                      <a:pt x="1210" y="822"/>
                      <a:pt x="1210" y="510"/>
                    </a:cubicBezTo>
                    <a:cubicBezTo>
                      <a:pt x="1210" y="223"/>
                      <a:pt x="972" y="1"/>
                      <a:pt x="68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6" name="Google Shape;5746;p46"/>
              <p:cNvSpPr/>
              <p:nvPr/>
            </p:nvSpPr>
            <p:spPr>
              <a:xfrm>
                <a:off x="2352643" y="3356982"/>
                <a:ext cx="35135" cy="29951"/>
              </a:xfrm>
              <a:custGeom>
                <a:rect b="b" l="l" r="r" t="t"/>
                <a:pathLst>
                  <a:path extrusionOk="0" h="1011" w="1186">
                    <a:moveTo>
                      <a:pt x="655" y="1"/>
                    </a:moveTo>
                    <a:cubicBezTo>
                      <a:pt x="232" y="1"/>
                      <a:pt x="0" y="521"/>
                      <a:pt x="294" y="846"/>
                    </a:cubicBezTo>
                    <a:cubicBezTo>
                      <a:pt x="402" y="959"/>
                      <a:pt x="538" y="1010"/>
                      <a:pt x="670" y="1010"/>
                    </a:cubicBezTo>
                    <a:cubicBezTo>
                      <a:pt x="928" y="1010"/>
                      <a:pt x="1175" y="816"/>
                      <a:pt x="1185" y="511"/>
                    </a:cubicBezTo>
                    <a:cubicBezTo>
                      <a:pt x="1169" y="241"/>
                      <a:pt x="963" y="18"/>
                      <a:pt x="692" y="2"/>
                    </a:cubicBezTo>
                    <a:cubicBezTo>
                      <a:pt x="679" y="1"/>
                      <a:pt x="667" y="1"/>
                      <a:pt x="6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7" name="Google Shape;5747;p46"/>
              <p:cNvSpPr/>
              <p:nvPr/>
            </p:nvSpPr>
            <p:spPr>
              <a:xfrm>
                <a:off x="1653523" y="3715859"/>
                <a:ext cx="34809" cy="29684"/>
              </a:xfrm>
              <a:custGeom>
                <a:rect b="b" l="l" r="r" t="t"/>
                <a:pathLst>
                  <a:path extrusionOk="0" h="1002" w="1175">
                    <a:moveTo>
                      <a:pt x="514" y="1"/>
                    </a:moveTo>
                    <a:cubicBezTo>
                      <a:pt x="507" y="1"/>
                      <a:pt x="501" y="1"/>
                      <a:pt x="494" y="1"/>
                    </a:cubicBezTo>
                    <a:cubicBezTo>
                      <a:pt x="224" y="1"/>
                      <a:pt x="1" y="224"/>
                      <a:pt x="1" y="495"/>
                    </a:cubicBezTo>
                    <a:cubicBezTo>
                      <a:pt x="1" y="795"/>
                      <a:pt x="247" y="1002"/>
                      <a:pt x="505" y="1002"/>
                    </a:cubicBezTo>
                    <a:cubicBezTo>
                      <a:pt x="630" y="1002"/>
                      <a:pt x="757" y="954"/>
                      <a:pt x="860" y="845"/>
                    </a:cubicBezTo>
                    <a:cubicBezTo>
                      <a:pt x="1174" y="531"/>
                      <a:pt x="947" y="1"/>
                      <a:pt x="51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8" name="Google Shape;5748;p46"/>
              <p:cNvSpPr/>
              <p:nvPr/>
            </p:nvSpPr>
            <p:spPr>
              <a:xfrm>
                <a:off x="2180877" y="3889373"/>
                <a:ext cx="34780" cy="29803"/>
              </a:xfrm>
              <a:custGeom>
                <a:rect b="b" l="l" r="r" t="t"/>
                <a:pathLst>
                  <a:path extrusionOk="0" h="1006" w="1174">
                    <a:moveTo>
                      <a:pt x="676" y="1"/>
                    </a:moveTo>
                    <a:cubicBezTo>
                      <a:pt x="549" y="1"/>
                      <a:pt x="419" y="50"/>
                      <a:pt x="314" y="161"/>
                    </a:cubicBezTo>
                    <a:cubicBezTo>
                      <a:pt x="0" y="475"/>
                      <a:pt x="228" y="1005"/>
                      <a:pt x="676" y="1005"/>
                    </a:cubicBezTo>
                    <a:cubicBezTo>
                      <a:pt x="683" y="1005"/>
                      <a:pt x="689" y="1005"/>
                      <a:pt x="696" y="1005"/>
                    </a:cubicBezTo>
                    <a:cubicBezTo>
                      <a:pt x="951" y="989"/>
                      <a:pt x="1173" y="766"/>
                      <a:pt x="1173" y="511"/>
                    </a:cubicBezTo>
                    <a:cubicBezTo>
                      <a:pt x="1173" y="203"/>
                      <a:pt x="932"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49" name="Google Shape;5749;p46"/>
              <p:cNvSpPr/>
              <p:nvPr/>
            </p:nvSpPr>
            <p:spPr>
              <a:xfrm>
                <a:off x="2376906" y="3691596"/>
                <a:ext cx="34780" cy="29507"/>
              </a:xfrm>
              <a:custGeom>
                <a:rect b="b" l="l" r="r" t="t"/>
                <a:pathLst>
                  <a:path extrusionOk="0" h="996" w="1174">
                    <a:moveTo>
                      <a:pt x="656" y="0"/>
                    </a:moveTo>
                    <a:cubicBezTo>
                      <a:pt x="538" y="0"/>
                      <a:pt x="417" y="42"/>
                      <a:pt x="319" y="136"/>
                    </a:cubicBezTo>
                    <a:cubicBezTo>
                      <a:pt x="0" y="454"/>
                      <a:pt x="223" y="979"/>
                      <a:pt x="653" y="995"/>
                    </a:cubicBezTo>
                    <a:cubicBezTo>
                      <a:pt x="923" y="995"/>
                      <a:pt x="1146" y="773"/>
                      <a:pt x="1162" y="502"/>
                    </a:cubicBezTo>
                    <a:cubicBezTo>
                      <a:pt x="1173" y="206"/>
                      <a:pt x="919"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0" name="Google Shape;5750;p46"/>
              <p:cNvSpPr/>
              <p:nvPr/>
            </p:nvSpPr>
            <p:spPr>
              <a:xfrm>
                <a:off x="1851596" y="3911739"/>
                <a:ext cx="34454" cy="29566"/>
              </a:xfrm>
              <a:custGeom>
                <a:rect b="b" l="l" r="r" t="t"/>
                <a:pathLst>
                  <a:path extrusionOk="0" h="998" w="1163">
                    <a:moveTo>
                      <a:pt x="506" y="0"/>
                    </a:moveTo>
                    <a:cubicBezTo>
                      <a:pt x="255" y="0"/>
                      <a:pt x="11" y="191"/>
                      <a:pt x="0" y="488"/>
                    </a:cubicBezTo>
                    <a:cubicBezTo>
                      <a:pt x="0" y="759"/>
                      <a:pt x="223" y="982"/>
                      <a:pt x="494" y="998"/>
                    </a:cubicBezTo>
                    <a:cubicBezTo>
                      <a:pt x="939" y="998"/>
                      <a:pt x="1162" y="473"/>
                      <a:pt x="860" y="154"/>
                    </a:cubicBezTo>
                    <a:cubicBezTo>
                      <a:pt x="759" y="48"/>
                      <a:pt x="632"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1" name="Google Shape;5751;p46"/>
              <p:cNvSpPr/>
              <p:nvPr/>
            </p:nvSpPr>
            <p:spPr>
              <a:xfrm>
                <a:off x="1906283" y="3929248"/>
                <a:ext cx="34454" cy="29507"/>
              </a:xfrm>
              <a:custGeom>
                <a:rect b="b" l="l" r="r" t="t"/>
                <a:pathLst>
                  <a:path extrusionOk="0" h="996" w="1163">
                    <a:moveTo>
                      <a:pt x="654" y="1"/>
                    </a:moveTo>
                    <a:cubicBezTo>
                      <a:pt x="537" y="1"/>
                      <a:pt x="418" y="42"/>
                      <a:pt x="319" y="136"/>
                    </a:cubicBezTo>
                    <a:cubicBezTo>
                      <a:pt x="1" y="455"/>
                      <a:pt x="208" y="980"/>
                      <a:pt x="653" y="996"/>
                    </a:cubicBezTo>
                    <a:cubicBezTo>
                      <a:pt x="924" y="996"/>
                      <a:pt x="1147" y="773"/>
                      <a:pt x="1163" y="502"/>
                    </a:cubicBezTo>
                    <a:cubicBezTo>
                      <a:pt x="1163" y="206"/>
                      <a:pt x="913" y="1"/>
                      <a:pt x="65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2" name="Google Shape;5752;p46"/>
              <p:cNvSpPr/>
              <p:nvPr/>
            </p:nvSpPr>
            <p:spPr>
              <a:xfrm>
                <a:off x="2101986" y="3929485"/>
                <a:ext cx="34780" cy="29151"/>
              </a:xfrm>
              <a:custGeom>
                <a:rect b="b" l="l" r="r" t="t"/>
                <a:pathLst>
                  <a:path extrusionOk="0" h="984" w="1174">
                    <a:moveTo>
                      <a:pt x="653" y="1"/>
                    </a:moveTo>
                    <a:cubicBezTo>
                      <a:pt x="223" y="1"/>
                      <a:pt x="0" y="542"/>
                      <a:pt x="319" y="845"/>
                    </a:cubicBezTo>
                    <a:cubicBezTo>
                      <a:pt x="420" y="940"/>
                      <a:pt x="543" y="983"/>
                      <a:pt x="664" y="983"/>
                    </a:cubicBezTo>
                    <a:cubicBezTo>
                      <a:pt x="924" y="983"/>
                      <a:pt x="1173" y="783"/>
                      <a:pt x="1162" y="478"/>
                    </a:cubicBezTo>
                    <a:cubicBezTo>
                      <a:pt x="1146" y="208"/>
                      <a:pt x="924" y="1"/>
                      <a:pt x="65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3" name="Google Shape;5753;p46"/>
              <p:cNvSpPr/>
              <p:nvPr/>
            </p:nvSpPr>
            <p:spPr>
              <a:xfrm>
                <a:off x="2419803" y="3573007"/>
                <a:ext cx="28796" cy="28825"/>
              </a:xfrm>
              <a:custGeom>
                <a:rect b="b" l="l" r="r" t="t"/>
                <a:pathLst>
                  <a:path extrusionOk="0" h="973" w="972">
                    <a:moveTo>
                      <a:pt x="478" y="0"/>
                    </a:moveTo>
                    <a:cubicBezTo>
                      <a:pt x="208" y="0"/>
                      <a:pt x="1" y="223"/>
                      <a:pt x="1" y="494"/>
                    </a:cubicBezTo>
                    <a:cubicBezTo>
                      <a:pt x="1" y="764"/>
                      <a:pt x="208" y="971"/>
                      <a:pt x="462" y="971"/>
                    </a:cubicBezTo>
                    <a:cubicBezTo>
                      <a:pt x="471" y="972"/>
                      <a:pt x="481" y="972"/>
                      <a:pt x="490" y="972"/>
                    </a:cubicBezTo>
                    <a:cubicBezTo>
                      <a:pt x="748" y="972"/>
                      <a:pt x="956" y="755"/>
                      <a:pt x="972" y="494"/>
                    </a:cubicBezTo>
                    <a:cubicBezTo>
                      <a:pt x="972" y="223"/>
                      <a:pt x="749"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4" name="Google Shape;5754;p46"/>
              <p:cNvSpPr/>
              <p:nvPr/>
            </p:nvSpPr>
            <p:spPr>
              <a:xfrm>
                <a:off x="1899677" y="3143889"/>
                <a:ext cx="34454" cy="29358"/>
              </a:xfrm>
              <a:custGeom>
                <a:rect b="b" l="l" r="r" t="t"/>
                <a:pathLst>
                  <a:path extrusionOk="0" h="991" w="1163">
                    <a:moveTo>
                      <a:pt x="653" y="0"/>
                    </a:moveTo>
                    <a:cubicBezTo>
                      <a:pt x="208" y="0"/>
                      <a:pt x="1" y="542"/>
                      <a:pt x="319" y="844"/>
                    </a:cubicBezTo>
                    <a:cubicBezTo>
                      <a:pt x="420" y="945"/>
                      <a:pt x="542" y="990"/>
                      <a:pt x="661" y="990"/>
                    </a:cubicBezTo>
                    <a:cubicBezTo>
                      <a:pt x="918" y="990"/>
                      <a:pt x="1163" y="782"/>
                      <a:pt x="1163" y="478"/>
                    </a:cubicBezTo>
                    <a:cubicBezTo>
                      <a:pt x="1147" y="207"/>
                      <a:pt x="924"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5" name="Google Shape;5755;p46"/>
              <p:cNvSpPr/>
              <p:nvPr/>
            </p:nvSpPr>
            <p:spPr>
              <a:xfrm>
                <a:off x="1608878" y="3636642"/>
                <a:ext cx="34780" cy="29595"/>
              </a:xfrm>
              <a:custGeom>
                <a:rect b="b" l="l" r="r" t="t"/>
                <a:pathLst>
                  <a:path extrusionOk="0" h="999" w="1174">
                    <a:moveTo>
                      <a:pt x="661" y="1"/>
                    </a:moveTo>
                    <a:cubicBezTo>
                      <a:pt x="228" y="1"/>
                      <a:pt x="0" y="531"/>
                      <a:pt x="314" y="845"/>
                    </a:cubicBezTo>
                    <a:cubicBezTo>
                      <a:pt x="415" y="951"/>
                      <a:pt x="542" y="999"/>
                      <a:pt x="668" y="999"/>
                    </a:cubicBezTo>
                    <a:cubicBezTo>
                      <a:pt x="919" y="999"/>
                      <a:pt x="1163" y="808"/>
                      <a:pt x="1174" y="511"/>
                    </a:cubicBezTo>
                    <a:cubicBezTo>
                      <a:pt x="1158" y="240"/>
                      <a:pt x="951" y="17"/>
                      <a:pt x="680" y="1"/>
                    </a:cubicBezTo>
                    <a:cubicBezTo>
                      <a:pt x="674" y="1"/>
                      <a:pt x="667"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6" name="Google Shape;5756;p46"/>
              <p:cNvSpPr/>
              <p:nvPr/>
            </p:nvSpPr>
            <p:spPr>
              <a:xfrm>
                <a:off x="1743257" y="3222780"/>
                <a:ext cx="34335" cy="29595"/>
              </a:xfrm>
              <a:custGeom>
                <a:rect b="b" l="l" r="r" t="t"/>
                <a:pathLst>
                  <a:path extrusionOk="0" h="999" w="1159">
                    <a:moveTo>
                      <a:pt x="663" y="1"/>
                    </a:moveTo>
                    <a:cubicBezTo>
                      <a:pt x="536" y="1"/>
                      <a:pt x="405" y="49"/>
                      <a:pt x="299" y="155"/>
                    </a:cubicBezTo>
                    <a:cubicBezTo>
                      <a:pt x="1" y="469"/>
                      <a:pt x="228" y="999"/>
                      <a:pt x="661" y="999"/>
                    </a:cubicBezTo>
                    <a:cubicBezTo>
                      <a:pt x="668" y="999"/>
                      <a:pt x="674" y="999"/>
                      <a:pt x="681" y="998"/>
                    </a:cubicBezTo>
                    <a:cubicBezTo>
                      <a:pt x="951" y="983"/>
                      <a:pt x="1158" y="760"/>
                      <a:pt x="1158" y="489"/>
                    </a:cubicBezTo>
                    <a:cubicBezTo>
                      <a:pt x="1158" y="192"/>
                      <a:pt x="918" y="1"/>
                      <a:pt x="6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7" name="Google Shape;5757;p46"/>
              <p:cNvSpPr/>
              <p:nvPr/>
            </p:nvSpPr>
            <p:spPr>
              <a:xfrm>
                <a:off x="1688421" y="3794987"/>
                <a:ext cx="34780" cy="29418"/>
              </a:xfrm>
              <a:custGeom>
                <a:rect b="b" l="l" r="r" t="t"/>
                <a:pathLst>
                  <a:path extrusionOk="0" h="993" w="1174">
                    <a:moveTo>
                      <a:pt x="653" y="0"/>
                    </a:moveTo>
                    <a:cubicBezTo>
                      <a:pt x="538" y="0"/>
                      <a:pt x="420" y="41"/>
                      <a:pt x="319" y="132"/>
                    </a:cubicBezTo>
                    <a:cubicBezTo>
                      <a:pt x="1" y="418"/>
                      <a:pt x="192" y="975"/>
                      <a:pt x="637" y="991"/>
                    </a:cubicBezTo>
                    <a:cubicBezTo>
                      <a:pt x="647" y="992"/>
                      <a:pt x="657" y="992"/>
                      <a:pt x="667" y="992"/>
                    </a:cubicBezTo>
                    <a:cubicBezTo>
                      <a:pt x="924" y="992"/>
                      <a:pt x="1132" y="790"/>
                      <a:pt x="1163" y="530"/>
                    </a:cubicBezTo>
                    <a:cubicBezTo>
                      <a:pt x="1174" y="218"/>
                      <a:pt x="921"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8" name="Google Shape;5758;p46"/>
              <p:cNvSpPr/>
              <p:nvPr/>
            </p:nvSpPr>
            <p:spPr>
              <a:xfrm>
                <a:off x="2394948" y="3434362"/>
                <a:ext cx="33861" cy="29121"/>
              </a:xfrm>
              <a:custGeom>
                <a:rect b="b" l="l" r="r" t="t"/>
                <a:pathLst>
                  <a:path extrusionOk="0" h="983" w="1143">
                    <a:moveTo>
                      <a:pt x="645" y="0"/>
                    </a:moveTo>
                    <a:cubicBezTo>
                      <a:pt x="212" y="0"/>
                      <a:pt x="1" y="515"/>
                      <a:pt x="299" y="828"/>
                    </a:cubicBezTo>
                    <a:cubicBezTo>
                      <a:pt x="399" y="934"/>
                      <a:pt x="527" y="982"/>
                      <a:pt x="652" y="982"/>
                    </a:cubicBezTo>
                    <a:cubicBezTo>
                      <a:pt x="902" y="982"/>
                      <a:pt x="1142" y="791"/>
                      <a:pt x="1142" y="494"/>
                    </a:cubicBezTo>
                    <a:cubicBezTo>
                      <a:pt x="1142" y="223"/>
                      <a:pt x="935" y="1"/>
                      <a:pt x="665" y="1"/>
                    </a:cubicBezTo>
                    <a:cubicBezTo>
                      <a:pt x="658" y="0"/>
                      <a:pt x="651" y="0"/>
                      <a:pt x="64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59" name="Google Shape;5759;p46"/>
              <p:cNvSpPr/>
              <p:nvPr/>
            </p:nvSpPr>
            <p:spPr>
              <a:xfrm>
                <a:off x="2154926" y="3161338"/>
                <a:ext cx="34335" cy="29269"/>
              </a:xfrm>
              <a:custGeom>
                <a:rect b="b" l="l" r="r" t="t"/>
                <a:pathLst>
                  <a:path extrusionOk="0" h="988" w="1159">
                    <a:moveTo>
                      <a:pt x="650" y="1"/>
                    </a:moveTo>
                    <a:cubicBezTo>
                      <a:pt x="527" y="1"/>
                      <a:pt x="402" y="45"/>
                      <a:pt x="299" y="144"/>
                    </a:cubicBezTo>
                    <a:cubicBezTo>
                      <a:pt x="1" y="457"/>
                      <a:pt x="213" y="988"/>
                      <a:pt x="646" y="988"/>
                    </a:cubicBezTo>
                    <a:cubicBezTo>
                      <a:pt x="652" y="988"/>
                      <a:pt x="658" y="988"/>
                      <a:pt x="665" y="987"/>
                    </a:cubicBezTo>
                    <a:cubicBezTo>
                      <a:pt x="935" y="987"/>
                      <a:pt x="1158" y="764"/>
                      <a:pt x="1158" y="494"/>
                    </a:cubicBezTo>
                    <a:cubicBezTo>
                      <a:pt x="1147" y="193"/>
                      <a:pt x="904" y="1"/>
                      <a:pt x="6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0" name="Google Shape;5760;p46"/>
              <p:cNvSpPr/>
              <p:nvPr/>
            </p:nvSpPr>
            <p:spPr>
              <a:xfrm>
                <a:off x="2100564" y="3141993"/>
                <a:ext cx="33861" cy="29121"/>
              </a:xfrm>
              <a:custGeom>
                <a:rect b="b" l="l" r="r" t="t"/>
                <a:pathLst>
                  <a:path extrusionOk="0" h="983" w="1143">
                    <a:moveTo>
                      <a:pt x="498" y="0"/>
                    </a:moveTo>
                    <a:cubicBezTo>
                      <a:pt x="491" y="0"/>
                      <a:pt x="485" y="1"/>
                      <a:pt x="478" y="1"/>
                    </a:cubicBezTo>
                    <a:cubicBezTo>
                      <a:pt x="208" y="1"/>
                      <a:pt x="1" y="224"/>
                      <a:pt x="1" y="494"/>
                    </a:cubicBezTo>
                    <a:cubicBezTo>
                      <a:pt x="1" y="791"/>
                      <a:pt x="241" y="982"/>
                      <a:pt x="491" y="982"/>
                    </a:cubicBezTo>
                    <a:cubicBezTo>
                      <a:pt x="616" y="982"/>
                      <a:pt x="743" y="935"/>
                      <a:pt x="844" y="828"/>
                    </a:cubicBezTo>
                    <a:cubicBezTo>
                      <a:pt x="1142" y="515"/>
                      <a:pt x="930" y="0"/>
                      <a:pt x="4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1" name="Google Shape;5761;p46"/>
              <p:cNvSpPr/>
              <p:nvPr/>
            </p:nvSpPr>
            <p:spPr>
              <a:xfrm>
                <a:off x="2313242" y="3277824"/>
                <a:ext cx="34454" cy="29566"/>
              </a:xfrm>
              <a:custGeom>
                <a:rect b="b" l="l" r="r" t="t"/>
                <a:pathLst>
                  <a:path extrusionOk="0" h="998" w="1163">
                    <a:moveTo>
                      <a:pt x="669" y="0"/>
                    </a:moveTo>
                    <a:cubicBezTo>
                      <a:pt x="223" y="0"/>
                      <a:pt x="0" y="525"/>
                      <a:pt x="303" y="844"/>
                    </a:cubicBezTo>
                    <a:cubicBezTo>
                      <a:pt x="404" y="950"/>
                      <a:pt x="531" y="997"/>
                      <a:pt x="657" y="997"/>
                    </a:cubicBezTo>
                    <a:cubicBezTo>
                      <a:pt x="908" y="997"/>
                      <a:pt x="1152" y="806"/>
                      <a:pt x="1162" y="509"/>
                    </a:cubicBezTo>
                    <a:cubicBezTo>
                      <a:pt x="1162" y="239"/>
                      <a:pt x="940" y="16"/>
                      <a:pt x="6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2" name="Google Shape;5762;p46"/>
              <p:cNvSpPr/>
              <p:nvPr/>
            </p:nvSpPr>
            <p:spPr>
              <a:xfrm>
                <a:off x="1626771" y="3381541"/>
                <a:ext cx="34335" cy="29477"/>
              </a:xfrm>
              <a:custGeom>
                <a:rect b="b" l="l" r="r" t="t"/>
                <a:pathLst>
                  <a:path extrusionOk="0" h="995" w="1159">
                    <a:moveTo>
                      <a:pt x="646" y="0"/>
                    </a:moveTo>
                    <a:cubicBezTo>
                      <a:pt x="213" y="0"/>
                      <a:pt x="1" y="531"/>
                      <a:pt x="299" y="844"/>
                    </a:cubicBezTo>
                    <a:cubicBezTo>
                      <a:pt x="397" y="948"/>
                      <a:pt x="521" y="994"/>
                      <a:pt x="644" y="994"/>
                    </a:cubicBezTo>
                    <a:cubicBezTo>
                      <a:pt x="898" y="994"/>
                      <a:pt x="1148" y="795"/>
                      <a:pt x="1159" y="494"/>
                    </a:cubicBezTo>
                    <a:cubicBezTo>
                      <a:pt x="1159" y="224"/>
                      <a:pt x="936" y="17"/>
                      <a:pt x="665" y="1"/>
                    </a:cubicBezTo>
                    <a:cubicBezTo>
                      <a:pt x="659" y="1"/>
                      <a:pt x="652" y="0"/>
                      <a:pt x="6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3" name="Google Shape;5763;p46"/>
              <p:cNvSpPr/>
              <p:nvPr/>
            </p:nvSpPr>
            <p:spPr>
              <a:xfrm>
                <a:off x="2258199" y="3847898"/>
                <a:ext cx="34335" cy="29507"/>
              </a:xfrm>
              <a:custGeom>
                <a:rect b="b" l="l" r="r" t="t"/>
                <a:pathLst>
                  <a:path extrusionOk="0" h="996" w="1159">
                    <a:moveTo>
                      <a:pt x="661" y="1"/>
                    </a:moveTo>
                    <a:cubicBezTo>
                      <a:pt x="228" y="1"/>
                      <a:pt x="0" y="531"/>
                      <a:pt x="298" y="845"/>
                    </a:cubicBezTo>
                    <a:cubicBezTo>
                      <a:pt x="403" y="949"/>
                      <a:pt x="531" y="995"/>
                      <a:pt x="656" y="995"/>
                    </a:cubicBezTo>
                    <a:cubicBezTo>
                      <a:pt x="913" y="995"/>
                      <a:pt x="1158" y="800"/>
                      <a:pt x="1158" y="511"/>
                    </a:cubicBezTo>
                    <a:cubicBezTo>
                      <a:pt x="1158" y="240"/>
                      <a:pt x="951" y="17"/>
                      <a:pt x="681" y="1"/>
                    </a:cubicBezTo>
                    <a:cubicBezTo>
                      <a:pt x="674" y="1"/>
                      <a:pt x="668" y="1"/>
                      <a:pt x="6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4" name="Google Shape;5764;p46"/>
              <p:cNvSpPr/>
              <p:nvPr/>
            </p:nvSpPr>
            <p:spPr>
              <a:xfrm>
                <a:off x="1606863" y="3440732"/>
                <a:ext cx="34454" cy="29507"/>
              </a:xfrm>
              <a:custGeom>
                <a:rect b="b" l="l" r="r" t="t"/>
                <a:pathLst>
                  <a:path extrusionOk="0" h="996" w="1163">
                    <a:moveTo>
                      <a:pt x="653" y="0"/>
                    </a:moveTo>
                    <a:cubicBezTo>
                      <a:pt x="536" y="0"/>
                      <a:pt x="417" y="42"/>
                      <a:pt x="318" y="136"/>
                    </a:cubicBezTo>
                    <a:cubicBezTo>
                      <a:pt x="0" y="454"/>
                      <a:pt x="207" y="995"/>
                      <a:pt x="653" y="995"/>
                    </a:cubicBezTo>
                    <a:cubicBezTo>
                      <a:pt x="923" y="995"/>
                      <a:pt x="1146" y="772"/>
                      <a:pt x="1162" y="502"/>
                    </a:cubicBezTo>
                    <a:cubicBezTo>
                      <a:pt x="1162" y="206"/>
                      <a:pt x="912" y="0"/>
                      <a:pt x="6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5" name="Google Shape;5765;p46"/>
              <p:cNvSpPr/>
              <p:nvPr/>
            </p:nvSpPr>
            <p:spPr>
              <a:xfrm>
                <a:off x="2362271" y="3749335"/>
                <a:ext cx="29269" cy="28825"/>
              </a:xfrm>
              <a:custGeom>
                <a:rect b="b" l="l" r="r" t="t"/>
                <a:pathLst>
                  <a:path extrusionOk="0" h="973" w="988">
                    <a:moveTo>
                      <a:pt x="506" y="1"/>
                    </a:moveTo>
                    <a:cubicBezTo>
                      <a:pt x="497" y="1"/>
                      <a:pt x="487" y="1"/>
                      <a:pt x="478" y="1"/>
                    </a:cubicBezTo>
                    <a:cubicBezTo>
                      <a:pt x="208" y="1"/>
                      <a:pt x="1" y="224"/>
                      <a:pt x="1" y="495"/>
                    </a:cubicBezTo>
                    <a:cubicBezTo>
                      <a:pt x="17" y="765"/>
                      <a:pt x="256" y="972"/>
                      <a:pt x="526" y="972"/>
                    </a:cubicBezTo>
                    <a:cubicBezTo>
                      <a:pt x="781" y="956"/>
                      <a:pt x="988" y="734"/>
                      <a:pt x="972" y="479"/>
                    </a:cubicBezTo>
                    <a:cubicBezTo>
                      <a:pt x="972" y="217"/>
                      <a:pt x="764" y="1"/>
                      <a:pt x="5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6" name="Google Shape;5766;p46"/>
              <p:cNvSpPr/>
              <p:nvPr/>
            </p:nvSpPr>
            <p:spPr>
              <a:xfrm>
                <a:off x="2394829" y="3632109"/>
                <a:ext cx="33980" cy="29566"/>
              </a:xfrm>
              <a:custGeom>
                <a:rect b="b" l="l" r="r" t="t"/>
                <a:pathLst>
                  <a:path extrusionOk="0" h="998" w="1147">
                    <a:moveTo>
                      <a:pt x="656" y="0"/>
                    </a:moveTo>
                    <a:cubicBezTo>
                      <a:pt x="531" y="0"/>
                      <a:pt x="403" y="48"/>
                      <a:pt x="303" y="154"/>
                    </a:cubicBezTo>
                    <a:cubicBezTo>
                      <a:pt x="0" y="473"/>
                      <a:pt x="223" y="998"/>
                      <a:pt x="669" y="998"/>
                    </a:cubicBezTo>
                    <a:cubicBezTo>
                      <a:pt x="939" y="982"/>
                      <a:pt x="1146" y="759"/>
                      <a:pt x="1146" y="488"/>
                    </a:cubicBezTo>
                    <a:cubicBezTo>
                      <a:pt x="1146" y="191"/>
                      <a:pt x="906" y="0"/>
                      <a:pt x="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7" name="Google Shape;5767;p46"/>
              <p:cNvSpPr/>
              <p:nvPr/>
            </p:nvSpPr>
            <p:spPr>
              <a:xfrm>
                <a:off x="2218916" y="3181572"/>
                <a:ext cx="29744" cy="28825"/>
              </a:xfrm>
              <a:custGeom>
                <a:rect b="b" l="l" r="r" t="t"/>
                <a:pathLst>
                  <a:path extrusionOk="0" h="973" w="1004">
                    <a:moveTo>
                      <a:pt x="483" y="1"/>
                    </a:moveTo>
                    <a:cubicBezTo>
                      <a:pt x="240" y="1"/>
                      <a:pt x="33" y="202"/>
                      <a:pt x="33" y="448"/>
                    </a:cubicBezTo>
                    <a:cubicBezTo>
                      <a:pt x="1" y="718"/>
                      <a:pt x="208" y="957"/>
                      <a:pt x="478" y="973"/>
                    </a:cubicBezTo>
                    <a:cubicBezTo>
                      <a:pt x="749" y="973"/>
                      <a:pt x="988" y="766"/>
                      <a:pt x="1004" y="495"/>
                    </a:cubicBezTo>
                    <a:cubicBezTo>
                      <a:pt x="1004" y="225"/>
                      <a:pt x="781" y="2"/>
                      <a:pt x="510" y="2"/>
                    </a:cubicBezTo>
                    <a:cubicBezTo>
                      <a:pt x="501" y="1"/>
                      <a:pt x="492"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8" name="Google Shape;5768;p46"/>
              <p:cNvSpPr/>
              <p:nvPr/>
            </p:nvSpPr>
            <p:spPr>
              <a:xfrm>
                <a:off x="1591458" y="3500752"/>
                <a:ext cx="30040" cy="28529"/>
              </a:xfrm>
              <a:custGeom>
                <a:rect b="b" l="l" r="r" t="t"/>
                <a:pathLst>
                  <a:path extrusionOk="0" h="963" w="1014">
                    <a:moveTo>
                      <a:pt x="496" y="0"/>
                    </a:moveTo>
                    <a:cubicBezTo>
                      <a:pt x="263" y="0"/>
                      <a:pt x="57" y="183"/>
                      <a:pt x="43" y="434"/>
                    </a:cubicBezTo>
                    <a:cubicBezTo>
                      <a:pt x="1" y="778"/>
                      <a:pt x="259" y="962"/>
                      <a:pt x="518" y="962"/>
                    </a:cubicBezTo>
                    <a:cubicBezTo>
                      <a:pt x="750" y="962"/>
                      <a:pt x="983" y="814"/>
                      <a:pt x="998" y="497"/>
                    </a:cubicBezTo>
                    <a:cubicBezTo>
                      <a:pt x="1014" y="243"/>
                      <a:pt x="823" y="20"/>
                      <a:pt x="552" y="4"/>
                    </a:cubicBezTo>
                    <a:cubicBezTo>
                      <a:pt x="533" y="2"/>
                      <a:pt x="515" y="0"/>
                      <a:pt x="4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69" name="Google Shape;5769;p46"/>
              <p:cNvSpPr/>
              <p:nvPr/>
            </p:nvSpPr>
            <p:spPr>
              <a:xfrm>
                <a:off x="2043032" y="3122559"/>
                <a:ext cx="29269" cy="28440"/>
              </a:xfrm>
              <a:custGeom>
                <a:rect b="b" l="l" r="r" t="t"/>
                <a:pathLst>
                  <a:path extrusionOk="0" h="960" w="988">
                    <a:moveTo>
                      <a:pt x="455" y="1"/>
                    </a:moveTo>
                    <a:cubicBezTo>
                      <a:pt x="210" y="1"/>
                      <a:pt x="18" y="198"/>
                      <a:pt x="33" y="450"/>
                    </a:cubicBezTo>
                    <a:cubicBezTo>
                      <a:pt x="0" y="788"/>
                      <a:pt x="249" y="959"/>
                      <a:pt x="499" y="959"/>
                    </a:cubicBezTo>
                    <a:cubicBezTo>
                      <a:pt x="743" y="959"/>
                      <a:pt x="987" y="796"/>
                      <a:pt x="972" y="466"/>
                    </a:cubicBezTo>
                    <a:cubicBezTo>
                      <a:pt x="987" y="220"/>
                      <a:pt x="780" y="3"/>
                      <a:pt x="536" y="3"/>
                    </a:cubicBezTo>
                    <a:cubicBezTo>
                      <a:pt x="527" y="3"/>
                      <a:pt x="519" y="4"/>
                      <a:pt x="510" y="4"/>
                    </a:cubicBezTo>
                    <a:cubicBezTo>
                      <a:pt x="492" y="2"/>
                      <a:pt x="473" y="1"/>
                      <a:pt x="4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0" name="Google Shape;5770;p46"/>
              <p:cNvSpPr/>
              <p:nvPr/>
            </p:nvSpPr>
            <p:spPr>
              <a:xfrm>
                <a:off x="1787280" y="3892572"/>
                <a:ext cx="35106" cy="28085"/>
              </a:xfrm>
              <a:custGeom>
                <a:rect b="b" l="l" r="r" t="t"/>
                <a:pathLst>
                  <a:path extrusionOk="0" h="948" w="1185">
                    <a:moveTo>
                      <a:pt x="649" y="1"/>
                    </a:moveTo>
                    <a:cubicBezTo>
                      <a:pt x="49" y="1"/>
                      <a:pt x="0" y="929"/>
                      <a:pt x="643" y="944"/>
                    </a:cubicBezTo>
                    <a:cubicBezTo>
                      <a:pt x="661" y="947"/>
                      <a:pt x="678" y="948"/>
                      <a:pt x="695" y="948"/>
                    </a:cubicBezTo>
                    <a:cubicBezTo>
                      <a:pt x="929" y="948"/>
                      <a:pt x="1137" y="752"/>
                      <a:pt x="1137" y="515"/>
                    </a:cubicBezTo>
                    <a:cubicBezTo>
                      <a:pt x="1184" y="244"/>
                      <a:pt x="977" y="5"/>
                      <a:pt x="723" y="5"/>
                    </a:cubicBezTo>
                    <a:cubicBezTo>
                      <a:pt x="697" y="2"/>
                      <a:pt x="673" y="1"/>
                      <a:pt x="6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1" name="Google Shape;5771;p46"/>
              <p:cNvSpPr/>
              <p:nvPr/>
            </p:nvSpPr>
            <p:spPr>
              <a:xfrm>
                <a:off x="1970421" y="3949748"/>
                <a:ext cx="33861" cy="27966"/>
              </a:xfrm>
              <a:custGeom>
                <a:rect b="b" l="l" r="r" t="t"/>
                <a:pathLst>
                  <a:path extrusionOk="0" h="944" w="1143">
                    <a:moveTo>
                      <a:pt x="482" y="0"/>
                    </a:moveTo>
                    <a:cubicBezTo>
                      <a:pt x="239" y="0"/>
                      <a:pt x="32" y="202"/>
                      <a:pt x="32" y="447"/>
                    </a:cubicBezTo>
                    <a:cubicBezTo>
                      <a:pt x="0" y="718"/>
                      <a:pt x="191" y="940"/>
                      <a:pt x="462" y="940"/>
                    </a:cubicBezTo>
                    <a:cubicBezTo>
                      <a:pt x="482" y="942"/>
                      <a:pt x="502" y="943"/>
                      <a:pt x="521" y="943"/>
                    </a:cubicBezTo>
                    <a:cubicBezTo>
                      <a:pt x="1117" y="943"/>
                      <a:pt x="1142" y="17"/>
                      <a:pt x="510" y="1"/>
                    </a:cubicBezTo>
                    <a:cubicBezTo>
                      <a:pt x="501" y="1"/>
                      <a:pt x="491" y="0"/>
                      <a:pt x="4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2" name="Google Shape;5772;p46"/>
              <p:cNvSpPr/>
              <p:nvPr/>
            </p:nvSpPr>
            <p:spPr>
              <a:xfrm>
                <a:off x="1644695" y="3322528"/>
                <a:ext cx="34335" cy="28440"/>
              </a:xfrm>
              <a:custGeom>
                <a:rect b="b" l="l" r="r" t="t"/>
                <a:pathLst>
                  <a:path extrusionOk="0" h="960" w="1159">
                    <a:moveTo>
                      <a:pt x="622" y="0"/>
                    </a:moveTo>
                    <a:cubicBezTo>
                      <a:pt x="26" y="0"/>
                      <a:pt x="1" y="943"/>
                      <a:pt x="633" y="958"/>
                    </a:cubicBezTo>
                    <a:cubicBezTo>
                      <a:pt x="642" y="959"/>
                      <a:pt x="652" y="959"/>
                      <a:pt x="661" y="959"/>
                    </a:cubicBezTo>
                    <a:cubicBezTo>
                      <a:pt x="905" y="959"/>
                      <a:pt x="1127" y="758"/>
                      <a:pt x="1127" y="513"/>
                    </a:cubicBezTo>
                    <a:cubicBezTo>
                      <a:pt x="1158" y="242"/>
                      <a:pt x="952" y="3"/>
                      <a:pt x="681" y="3"/>
                    </a:cubicBezTo>
                    <a:cubicBezTo>
                      <a:pt x="661" y="1"/>
                      <a:pt x="641" y="0"/>
                      <a:pt x="6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3" name="Google Shape;5773;p46"/>
              <p:cNvSpPr/>
              <p:nvPr/>
            </p:nvSpPr>
            <p:spPr>
              <a:xfrm>
                <a:off x="1572913" y="3560713"/>
                <a:ext cx="28262" cy="26959"/>
              </a:xfrm>
              <a:custGeom>
                <a:rect b="b" l="l" r="r" t="t"/>
                <a:pathLst>
                  <a:path extrusionOk="0" h="910" w="954">
                    <a:moveTo>
                      <a:pt x="466" y="1"/>
                    </a:moveTo>
                    <a:cubicBezTo>
                      <a:pt x="223" y="1"/>
                      <a:pt x="16" y="202"/>
                      <a:pt x="16" y="447"/>
                    </a:cubicBezTo>
                    <a:cubicBezTo>
                      <a:pt x="1" y="693"/>
                      <a:pt x="178" y="910"/>
                      <a:pt x="420" y="910"/>
                    </a:cubicBezTo>
                    <a:cubicBezTo>
                      <a:pt x="429" y="910"/>
                      <a:pt x="437" y="909"/>
                      <a:pt x="446" y="909"/>
                    </a:cubicBezTo>
                    <a:cubicBezTo>
                      <a:pt x="455" y="909"/>
                      <a:pt x="465" y="910"/>
                      <a:pt x="474" y="910"/>
                    </a:cubicBezTo>
                    <a:cubicBezTo>
                      <a:pt x="747" y="910"/>
                      <a:pt x="954" y="692"/>
                      <a:pt x="923" y="415"/>
                    </a:cubicBezTo>
                    <a:cubicBezTo>
                      <a:pt x="923" y="192"/>
                      <a:pt x="732" y="1"/>
                      <a:pt x="493" y="1"/>
                    </a:cubicBezTo>
                    <a:cubicBezTo>
                      <a:pt x="484" y="1"/>
                      <a:pt x="475" y="1"/>
                      <a:pt x="4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4" name="Google Shape;5774;p46"/>
              <p:cNvSpPr/>
              <p:nvPr/>
            </p:nvSpPr>
            <p:spPr>
              <a:xfrm>
                <a:off x="2439622" y="3514498"/>
                <a:ext cx="28322" cy="27403"/>
              </a:xfrm>
              <a:custGeom>
                <a:rect b="b" l="l" r="r" t="t"/>
                <a:pathLst>
                  <a:path extrusionOk="0" h="925" w="956">
                    <a:moveTo>
                      <a:pt x="450" y="1"/>
                    </a:moveTo>
                    <a:cubicBezTo>
                      <a:pt x="208" y="1"/>
                      <a:pt x="16" y="202"/>
                      <a:pt x="16" y="447"/>
                    </a:cubicBezTo>
                    <a:cubicBezTo>
                      <a:pt x="0" y="702"/>
                      <a:pt x="207" y="925"/>
                      <a:pt x="478" y="925"/>
                    </a:cubicBezTo>
                    <a:cubicBezTo>
                      <a:pt x="732" y="925"/>
                      <a:pt x="955" y="718"/>
                      <a:pt x="939" y="463"/>
                    </a:cubicBezTo>
                    <a:cubicBezTo>
                      <a:pt x="955" y="202"/>
                      <a:pt x="748" y="1"/>
                      <a:pt x="505" y="1"/>
                    </a:cubicBezTo>
                    <a:cubicBezTo>
                      <a:pt x="496" y="1"/>
                      <a:pt x="487" y="1"/>
                      <a:pt x="478" y="2"/>
                    </a:cubicBezTo>
                    <a:cubicBezTo>
                      <a:pt x="469" y="1"/>
                      <a:pt x="459" y="1"/>
                      <a:pt x="45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5" name="Google Shape;5775;p46"/>
              <p:cNvSpPr/>
              <p:nvPr/>
            </p:nvSpPr>
            <p:spPr>
              <a:xfrm>
                <a:off x="1590807" y="3697373"/>
                <a:ext cx="31965" cy="27048"/>
              </a:xfrm>
              <a:custGeom>
                <a:rect b="b" l="l" r="r" t="t"/>
                <a:pathLst>
                  <a:path extrusionOk="0" h="913" w="1079">
                    <a:moveTo>
                      <a:pt x="600" y="0"/>
                    </a:moveTo>
                    <a:cubicBezTo>
                      <a:pt x="497" y="0"/>
                      <a:pt x="393" y="36"/>
                      <a:pt x="303" y="116"/>
                    </a:cubicBezTo>
                    <a:cubicBezTo>
                      <a:pt x="1" y="387"/>
                      <a:pt x="176" y="896"/>
                      <a:pt x="590" y="912"/>
                    </a:cubicBezTo>
                    <a:cubicBezTo>
                      <a:pt x="599" y="912"/>
                      <a:pt x="608" y="913"/>
                      <a:pt x="618" y="913"/>
                    </a:cubicBezTo>
                    <a:cubicBezTo>
                      <a:pt x="846" y="913"/>
                      <a:pt x="1052" y="727"/>
                      <a:pt x="1067" y="482"/>
                    </a:cubicBezTo>
                    <a:cubicBezTo>
                      <a:pt x="1079" y="202"/>
                      <a:pt x="845" y="0"/>
                      <a:pt x="6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6" name="Google Shape;5776;p46"/>
              <p:cNvSpPr/>
              <p:nvPr/>
            </p:nvSpPr>
            <p:spPr>
              <a:xfrm>
                <a:off x="2279292" y="3199969"/>
                <a:ext cx="27818" cy="27018"/>
              </a:xfrm>
              <a:custGeom>
                <a:rect b="b" l="l" r="r" t="t"/>
                <a:pathLst>
                  <a:path extrusionOk="0" h="912" w="939">
                    <a:moveTo>
                      <a:pt x="491" y="1"/>
                    </a:moveTo>
                    <a:cubicBezTo>
                      <a:pt x="481" y="1"/>
                      <a:pt x="472" y="1"/>
                      <a:pt x="462" y="2"/>
                    </a:cubicBezTo>
                    <a:cubicBezTo>
                      <a:pt x="453" y="1"/>
                      <a:pt x="445" y="1"/>
                      <a:pt x="436" y="1"/>
                    </a:cubicBezTo>
                    <a:cubicBezTo>
                      <a:pt x="194" y="1"/>
                      <a:pt x="1" y="217"/>
                      <a:pt x="16" y="463"/>
                    </a:cubicBezTo>
                    <a:cubicBezTo>
                      <a:pt x="1" y="709"/>
                      <a:pt x="193" y="910"/>
                      <a:pt x="434" y="910"/>
                    </a:cubicBezTo>
                    <a:cubicBezTo>
                      <a:pt x="444" y="910"/>
                      <a:pt x="453" y="910"/>
                      <a:pt x="462" y="909"/>
                    </a:cubicBezTo>
                    <a:cubicBezTo>
                      <a:pt x="478" y="911"/>
                      <a:pt x="495" y="912"/>
                      <a:pt x="511" y="912"/>
                    </a:cubicBezTo>
                    <a:cubicBezTo>
                      <a:pt x="744" y="912"/>
                      <a:pt x="938" y="702"/>
                      <a:pt x="924" y="463"/>
                    </a:cubicBezTo>
                    <a:cubicBezTo>
                      <a:pt x="939" y="202"/>
                      <a:pt x="747" y="1"/>
                      <a:pt x="4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7" name="Google Shape;5777;p46"/>
              <p:cNvSpPr/>
              <p:nvPr/>
            </p:nvSpPr>
            <p:spPr>
              <a:xfrm>
                <a:off x="1984108" y="3105199"/>
                <a:ext cx="32558" cy="27403"/>
              </a:xfrm>
              <a:custGeom>
                <a:rect b="b" l="l" r="r" t="t"/>
                <a:pathLst>
                  <a:path extrusionOk="0" h="925" w="1099">
                    <a:moveTo>
                      <a:pt x="452" y="0"/>
                    </a:moveTo>
                    <a:cubicBezTo>
                      <a:pt x="208" y="0"/>
                      <a:pt x="1" y="217"/>
                      <a:pt x="16" y="479"/>
                    </a:cubicBezTo>
                    <a:cubicBezTo>
                      <a:pt x="16" y="718"/>
                      <a:pt x="207" y="924"/>
                      <a:pt x="462" y="924"/>
                    </a:cubicBezTo>
                    <a:cubicBezTo>
                      <a:pt x="1082" y="924"/>
                      <a:pt x="1098" y="1"/>
                      <a:pt x="478" y="1"/>
                    </a:cubicBezTo>
                    <a:cubicBezTo>
                      <a:pt x="469" y="1"/>
                      <a:pt x="460" y="0"/>
                      <a:pt x="4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8" name="Google Shape;5778;p46"/>
              <p:cNvSpPr/>
              <p:nvPr/>
            </p:nvSpPr>
            <p:spPr>
              <a:xfrm>
                <a:off x="2028457" y="3970012"/>
                <a:ext cx="28262" cy="26959"/>
              </a:xfrm>
              <a:custGeom>
                <a:rect b="b" l="l" r="r" t="t"/>
                <a:pathLst>
                  <a:path extrusionOk="0" h="910" w="954">
                    <a:moveTo>
                      <a:pt x="479" y="1"/>
                    </a:moveTo>
                    <a:cubicBezTo>
                      <a:pt x="222" y="1"/>
                      <a:pt x="16" y="203"/>
                      <a:pt x="31" y="463"/>
                    </a:cubicBezTo>
                    <a:cubicBezTo>
                      <a:pt x="0" y="694"/>
                      <a:pt x="192" y="910"/>
                      <a:pt x="435" y="910"/>
                    </a:cubicBezTo>
                    <a:cubicBezTo>
                      <a:pt x="444" y="910"/>
                      <a:pt x="452" y="910"/>
                      <a:pt x="461" y="909"/>
                    </a:cubicBezTo>
                    <a:cubicBezTo>
                      <a:pt x="469" y="910"/>
                      <a:pt x="478" y="910"/>
                      <a:pt x="486" y="910"/>
                    </a:cubicBezTo>
                    <a:cubicBezTo>
                      <a:pt x="745" y="910"/>
                      <a:pt x="953" y="678"/>
                      <a:pt x="922" y="416"/>
                    </a:cubicBezTo>
                    <a:cubicBezTo>
                      <a:pt x="922" y="177"/>
                      <a:pt x="731" y="2"/>
                      <a:pt x="509" y="2"/>
                    </a:cubicBezTo>
                    <a:cubicBezTo>
                      <a:pt x="499" y="1"/>
                      <a:pt x="489" y="1"/>
                      <a:pt x="4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79" name="Google Shape;5779;p46"/>
              <p:cNvSpPr/>
              <p:nvPr/>
            </p:nvSpPr>
            <p:spPr>
              <a:xfrm>
                <a:off x="2342482" y="3809237"/>
                <a:ext cx="28796" cy="27403"/>
              </a:xfrm>
              <a:custGeom>
                <a:rect b="b" l="l" r="r" t="t"/>
                <a:pathLst>
                  <a:path extrusionOk="0" h="925" w="972">
                    <a:moveTo>
                      <a:pt x="464" y="0"/>
                    </a:moveTo>
                    <a:cubicBezTo>
                      <a:pt x="223" y="0"/>
                      <a:pt x="32" y="186"/>
                      <a:pt x="32" y="431"/>
                    </a:cubicBezTo>
                    <a:cubicBezTo>
                      <a:pt x="0" y="685"/>
                      <a:pt x="207" y="924"/>
                      <a:pt x="478" y="924"/>
                    </a:cubicBezTo>
                    <a:cubicBezTo>
                      <a:pt x="487" y="925"/>
                      <a:pt x="496" y="925"/>
                      <a:pt x="505" y="925"/>
                    </a:cubicBezTo>
                    <a:cubicBezTo>
                      <a:pt x="748" y="925"/>
                      <a:pt x="955" y="724"/>
                      <a:pt x="955" y="478"/>
                    </a:cubicBezTo>
                    <a:cubicBezTo>
                      <a:pt x="971" y="208"/>
                      <a:pt x="764" y="1"/>
                      <a:pt x="494" y="1"/>
                    </a:cubicBezTo>
                    <a:cubicBezTo>
                      <a:pt x="484" y="0"/>
                      <a:pt x="474" y="0"/>
                      <a:pt x="4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0" name="Google Shape;5780;p46"/>
              <p:cNvSpPr/>
              <p:nvPr/>
            </p:nvSpPr>
            <p:spPr>
              <a:xfrm>
                <a:off x="2242171" y="3908747"/>
                <a:ext cx="31965" cy="26929"/>
              </a:xfrm>
              <a:custGeom>
                <a:rect b="b" l="l" r="r" t="t"/>
                <a:pathLst>
                  <a:path extrusionOk="0" h="909" w="1079">
                    <a:moveTo>
                      <a:pt x="613" y="0"/>
                    </a:moveTo>
                    <a:cubicBezTo>
                      <a:pt x="227" y="0"/>
                      <a:pt x="1" y="467"/>
                      <a:pt x="282" y="765"/>
                    </a:cubicBezTo>
                    <a:cubicBezTo>
                      <a:pt x="372" y="865"/>
                      <a:pt x="488" y="909"/>
                      <a:pt x="603" y="909"/>
                    </a:cubicBezTo>
                    <a:cubicBezTo>
                      <a:pt x="834" y="909"/>
                      <a:pt x="1062" y="728"/>
                      <a:pt x="1062" y="462"/>
                    </a:cubicBezTo>
                    <a:cubicBezTo>
                      <a:pt x="1078" y="207"/>
                      <a:pt x="887" y="1"/>
                      <a:pt x="633" y="1"/>
                    </a:cubicBezTo>
                    <a:cubicBezTo>
                      <a:pt x="626" y="0"/>
                      <a:pt x="620" y="0"/>
                      <a:pt x="6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1" name="Google Shape;5781;p46"/>
              <p:cNvSpPr/>
              <p:nvPr/>
            </p:nvSpPr>
            <p:spPr>
              <a:xfrm>
                <a:off x="2413937" y="3376327"/>
                <a:ext cx="31847" cy="26751"/>
              </a:xfrm>
              <a:custGeom>
                <a:rect b="b" l="l" r="r" t="t"/>
                <a:pathLst>
                  <a:path extrusionOk="0" h="903" w="1075">
                    <a:moveTo>
                      <a:pt x="591" y="0"/>
                    </a:moveTo>
                    <a:cubicBezTo>
                      <a:pt x="201" y="0"/>
                      <a:pt x="1" y="473"/>
                      <a:pt x="278" y="766"/>
                    </a:cubicBezTo>
                    <a:cubicBezTo>
                      <a:pt x="373" y="860"/>
                      <a:pt x="489" y="903"/>
                      <a:pt x="603" y="903"/>
                    </a:cubicBezTo>
                    <a:cubicBezTo>
                      <a:pt x="836" y="903"/>
                      <a:pt x="1058" y="725"/>
                      <a:pt x="1058" y="447"/>
                    </a:cubicBezTo>
                    <a:cubicBezTo>
                      <a:pt x="1074" y="209"/>
                      <a:pt x="883" y="2"/>
                      <a:pt x="629" y="2"/>
                    </a:cubicBezTo>
                    <a:cubicBezTo>
                      <a:pt x="616" y="1"/>
                      <a:pt x="603" y="0"/>
                      <a:pt x="5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2" name="Google Shape;5782;p46"/>
              <p:cNvSpPr/>
              <p:nvPr/>
            </p:nvSpPr>
            <p:spPr>
              <a:xfrm>
                <a:off x="1845967" y="3125018"/>
                <a:ext cx="27818" cy="27018"/>
              </a:xfrm>
              <a:custGeom>
                <a:rect b="b" l="l" r="r" t="t"/>
                <a:pathLst>
                  <a:path extrusionOk="0" h="912" w="939">
                    <a:moveTo>
                      <a:pt x="461" y="1"/>
                    </a:moveTo>
                    <a:cubicBezTo>
                      <a:pt x="222" y="1"/>
                      <a:pt x="15" y="192"/>
                      <a:pt x="15" y="446"/>
                    </a:cubicBezTo>
                    <a:cubicBezTo>
                      <a:pt x="0" y="700"/>
                      <a:pt x="208" y="911"/>
                      <a:pt x="470" y="911"/>
                    </a:cubicBezTo>
                    <a:cubicBezTo>
                      <a:pt x="488" y="911"/>
                      <a:pt x="506" y="910"/>
                      <a:pt x="524" y="908"/>
                    </a:cubicBezTo>
                    <a:cubicBezTo>
                      <a:pt x="747" y="892"/>
                      <a:pt x="922" y="701"/>
                      <a:pt x="922" y="478"/>
                    </a:cubicBezTo>
                    <a:cubicBezTo>
                      <a:pt x="938" y="208"/>
                      <a:pt x="716" y="1"/>
                      <a:pt x="46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3" name="Google Shape;5783;p46"/>
              <p:cNvSpPr/>
              <p:nvPr/>
            </p:nvSpPr>
            <p:spPr>
              <a:xfrm>
                <a:off x="2378328" y="3299006"/>
                <a:ext cx="28292" cy="26959"/>
              </a:xfrm>
              <a:custGeom>
                <a:rect b="b" l="l" r="r" t="t"/>
                <a:pathLst>
                  <a:path extrusionOk="0" h="910" w="955">
                    <a:moveTo>
                      <a:pt x="508" y="0"/>
                    </a:moveTo>
                    <a:cubicBezTo>
                      <a:pt x="498" y="0"/>
                      <a:pt x="488" y="1"/>
                      <a:pt x="478" y="1"/>
                    </a:cubicBezTo>
                    <a:cubicBezTo>
                      <a:pt x="468" y="1"/>
                      <a:pt x="459" y="0"/>
                      <a:pt x="450" y="0"/>
                    </a:cubicBezTo>
                    <a:cubicBezTo>
                      <a:pt x="207" y="0"/>
                      <a:pt x="1" y="202"/>
                      <a:pt x="16" y="463"/>
                    </a:cubicBezTo>
                    <a:cubicBezTo>
                      <a:pt x="1" y="708"/>
                      <a:pt x="192" y="909"/>
                      <a:pt x="434" y="909"/>
                    </a:cubicBezTo>
                    <a:cubicBezTo>
                      <a:pt x="443" y="909"/>
                      <a:pt x="452" y="909"/>
                      <a:pt x="462" y="909"/>
                    </a:cubicBezTo>
                    <a:cubicBezTo>
                      <a:pt x="470" y="909"/>
                      <a:pt x="478" y="909"/>
                      <a:pt x="486" y="909"/>
                    </a:cubicBezTo>
                    <a:cubicBezTo>
                      <a:pt x="745" y="909"/>
                      <a:pt x="954" y="662"/>
                      <a:pt x="923" y="399"/>
                    </a:cubicBezTo>
                    <a:cubicBezTo>
                      <a:pt x="908" y="171"/>
                      <a:pt x="732" y="0"/>
                      <a:pt x="5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4" name="Google Shape;5784;p46"/>
              <p:cNvSpPr/>
              <p:nvPr/>
            </p:nvSpPr>
            <p:spPr>
              <a:xfrm>
                <a:off x="1634178" y="3776620"/>
                <a:ext cx="28351" cy="27018"/>
              </a:xfrm>
              <a:custGeom>
                <a:rect b="b" l="l" r="r" t="t"/>
                <a:pathLst>
                  <a:path extrusionOk="0" h="912" w="957">
                    <a:moveTo>
                      <a:pt x="499" y="0"/>
                    </a:moveTo>
                    <a:cubicBezTo>
                      <a:pt x="254" y="0"/>
                      <a:pt x="48" y="181"/>
                      <a:pt x="33" y="417"/>
                    </a:cubicBezTo>
                    <a:cubicBezTo>
                      <a:pt x="0" y="744"/>
                      <a:pt x="240" y="911"/>
                      <a:pt x="480" y="911"/>
                    </a:cubicBezTo>
                    <a:cubicBezTo>
                      <a:pt x="710" y="911"/>
                      <a:pt x="940" y="760"/>
                      <a:pt x="940" y="449"/>
                    </a:cubicBezTo>
                    <a:cubicBezTo>
                      <a:pt x="956" y="226"/>
                      <a:pt x="781" y="20"/>
                      <a:pt x="558" y="4"/>
                    </a:cubicBezTo>
                    <a:cubicBezTo>
                      <a:pt x="539" y="1"/>
                      <a:pt x="519" y="0"/>
                      <a:pt x="49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5" name="Google Shape;5785;p46"/>
              <p:cNvSpPr/>
              <p:nvPr/>
            </p:nvSpPr>
            <p:spPr>
              <a:xfrm>
                <a:off x="1669579" y="3262596"/>
                <a:ext cx="28558" cy="28055"/>
              </a:xfrm>
              <a:custGeom>
                <a:rect b="b" l="l" r="r" t="t"/>
                <a:pathLst>
                  <a:path extrusionOk="0" h="947" w="964">
                    <a:moveTo>
                      <a:pt x="483" y="1"/>
                    </a:moveTo>
                    <a:cubicBezTo>
                      <a:pt x="249" y="1"/>
                      <a:pt x="16" y="160"/>
                      <a:pt x="32" y="482"/>
                    </a:cubicBezTo>
                    <a:cubicBezTo>
                      <a:pt x="0" y="737"/>
                      <a:pt x="207" y="944"/>
                      <a:pt x="446" y="944"/>
                    </a:cubicBezTo>
                    <a:cubicBezTo>
                      <a:pt x="463" y="946"/>
                      <a:pt x="480" y="947"/>
                      <a:pt x="497" y="947"/>
                    </a:cubicBezTo>
                    <a:cubicBezTo>
                      <a:pt x="744" y="947"/>
                      <a:pt x="939" y="736"/>
                      <a:pt x="939" y="498"/>
                    </a:cubicBezTo>
                    <a:cubicBezTo>
                      <a:pt x="963" y="168"/>
                      <a:pt x="723" y="1"/>
                      <a:pt x="4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6" name="Google Shape;5786;p46"/>
              <p:cNvSpPr/>
              <p:nvPr/>
            </p:nvSpPr>
            <p:spPr>
              <a:xfrm>
                <a:off x="2167072" y="3950607"/>
                <a:ext cx="28322" cy="26574"/>
              </a:xfrm>
              <a:custGeom>
                <a:rect b="b" l="l" r="r" t="t"/>
                <a:pathLst>
                  <a:path extrusionOk="0" h="897" w="956">
                    <a:moveTo>
                      <a:pt x="530" y="0"/>
                    </a:moveTo>
                    <a:cubicBezTo>
                      <a:pt x="513" y="0"/>
                      <a:pt x="495" y="2"/>
                      <a:pt x="478" y="4"/>
                    </a:cubicBezTo>
                    <a:cubicBezTo>
                      <a:pt x="468" y="4"/>
                      <a:pt x="458" y="3"/>
                      <a:pt x="448" y="3"/>
                    </a:cubicBezTo>
                    <a:cubicBezTo>
                      <a:pt x="192" y="3"/>
                      <a:pt x="1" y="205"/>
                      <a:pt x="16" y="466"/>
                    </a:cubicBezTo>
                    <a:cubicBezTo>
                      <a:pt x="16" y="696"/>
                      <a:pt x="208" y="896"/>
                      <a:pt x="450" y="896"/>
                    </a:cubicBezTo>
                    <a:cubicBezTo>
                      <a:pt x="459" y="896"/>
                      <a:pt x="468" y="896"/>
                      <a:pt x="478" y="896"/>
                    </a:cubicBezTo>
                    <a:cubicBezTo>
                      <a:pt x="748" y="896"/>
                      <a:pt x="955" y="657"/>
                      <a:pt x="923" y="386"/>
                    </a:cubicBezTo>
                    <a:cubicBezTo>
                      <a:pt x="909" y="166"/>
                      <a:pt x="732" y="0"/>
                      <a:pt x="5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7" name="Google Shape;5787;p46"/>
              <p:cNvSpPr/>
              <p:nvPr/>
            </p:nvSpPr>
            <p:spPr>
              <a:xfrm>
                <a:off x="1766720" y="3165012"/>
                <a:ext cx="28322" cy="26574"/>
              </a:xfrm>
              <a:custGeom>
                <a:rect b="b" l="l" r="r" t="t"/>
                <a:pathLst>
                  <a:path extrusionOk="0" h="897" w="956">
                    <a:moveTo>
                      <a:pt x="442" y="0"/>
                    </a:moveTo>
                    <a:cubicBezTo>
                      <a:pt x="209" y="0"/>
                      <a:pt x="16" y="196"/>
                      <a:pt x="16" y="434"/>
                    </a:cubicBezTo>
                    <a:cubicBezTo>
                      <a:pt x="1" y="680"/>
                      <a:pt x="208" y="896"/>
                      <a:pt x="452" y="896"/>
                    </a:cubicBezTo>
                    <a:cubicBezTo>
                      <a:pt x="460" y="896"/>
                      <a:pt x="469" y="896"/>
                      <a:pt x="478" y="895"/>
                    </a:cubicBezTo>
                    <a:cubicBezTo>
                      <a:pt x="487" y="896"/>
                      <a:pt x="496" y="896"/>
                      <a:pt x="506" y="896"/>
                    </a:cubicBezTo>
                    <a:cubicBezTo>
                      <a:pt x="716" y="896"/>
                      <a:pt x="893" y="727"/>
                      <a:pt x="923" y="513"/>
                    </a:cubicBezTo>
                    <a:cubicBezTo>
                      <a:pt x="955" y="243"/>
                      <a:pt x="764" y="20"/>
                      <a:pt x="494" y="4"/>
                    </a:cubicBezTo>
                    <a:cubicBezTo>
                      <a:pt x="476" y="2"/>
                      <a:pt x="459" y="0"/>
                      <a:pt x="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8" name="Google Shape;5788;p46"/>
              <p:cNvSpPr/>
              <p:nvPr/>
            </p:nvSpPr>
            <p:spPr>
              <a:xfrm>
                <a:off x="1733718" y="3873345"/>
                <a:ext cx="32558" cy="26959"/>
              </a:xfrm>
              <a:custGeom>
                <a:rect b="b" l="l" r="r" t="t"/>
                <a:pathLst>
                  <a:path extrusionOk="0" h="910" w="1099">
                    <a:moveTo>
                      <a:pt x="506" y="0"/>
                    </a:moveTo>
                    <a:cubicBezTo>
                      <a:pt x="491" y="0"/>
                      <a:pt x="477" y="1"/>
                      <a:pt x="461" y="2"/>
                    </a:cubicBezTo>
                    <a:cubicBezTo>
                      <a:pt x="452" y="1"/>
                      <a:pt x="443" y="1"/>
                      <a:pt x="434" y="1"/>
                    </a:cubicBezTo>
                    <a:cubicBezTo>
                      <a:pt x="192" y="1"/>
                      <a:pt x="0" y="202"/>
                      <a:pt x="16" y="447"/>
                    </a:cubicBezTo>
                    <a:cubicBezTo>
                      <a:pt x="0" y="693"/>
                      <a:pt x="193" y="910"/>
                      <a:pt x="450" y="910"/>
                    </a:cubicBezTo>
                    <a:cubicBezTo>
                      <a:pt x="459" y="910"/>
                      <a:pt x="468" y="910"/>
                      <a:pt x="477" y="909"/>
                    </a:cubicBezTo>
                    <a:cubicBezTo>
                      <a:pt x="487" y="910"/>
                      <a:pt x="497" y="910"/>
                      <a:pt x="507" y="910"/>
                    </a:cubicBezTo>
                    <a:cubicBezTo>
                      <a:pt x="1099" y="910"/>
                      <a:pt x="1089" y="0"/>
                      <a:pt x="50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89" name="Google Shape;5789;p46"/>
              <p:cNvSpPr/>
              <p:nvPr/>
            </p:nvSpPr>
            <p:spPr>
              <a:xfrm>
                <a:off x="2084537" y="3990335"/>
                <a:ext cx="30692" cy="25981"/>
              </a:xfrm>
              <a:custGeom>
                <a:rect b="b" l="l" r="r" t="t"/>
                <a:pathLst>
                  <a:path extrusionOk="0" h="877" w="1036">
                    <a:moveTo>
                      <a:pt x="573" y="0"/>
                    </a:moveTo>
                    <a:cubicBezTo>
                      <a:pt x="0" y="0"/>
                      <a:pt x="0" y="876"/>
                      <a:pt x="573" y="876"/>
                    </a:cubicBezTo>
                    <a:cubicBezTo>
                      <a:pt x="585" y="876"/>
                      <a:pt x="596" y="877"/>
                      <a:pt x="606" y="877"/>
                    </a:cubicBezTo>
                    <a:cubicBezTo>
                      <a:pt x="870" y="877"/>
                      <a:pt x="989" y="691"/>
                      <a:pt x="1035" y="446"/>
                    </a:cubicBezTo>
                    <a:cubicBezTo>
                      <a:pt x="987" y="175"/>
                      <a:pt x="844" y="16"/>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0" name="Google Shape;5790;p46"/>
              <p:cNvSpPr/>
              <p:nvPr/>
            </p:nvSpPr>
            <p:spPr>
              <a:xfrm>
                <a:off x="1892656" y="3990601"/>
                <a:ext cx="26396" cy="25774"/>
              </a:xfrm>
              <a:custGeom>
                <a:rect b="b" l="l" r="r" t="t"/>
                <a:pathLst>
                  <a:path extrusionOk="0" h="870" w="891">
                    <a:moveTo>
                      <a:pt x="403" y="0"/>
                    </a:moveTo>
                    <a:cubicBezTo>
                      <a:pt x="181" y="0"/>
                      <a:pt x="1" y="191"/>
                      <a:pt x="15" y="421"/>
                    </a:cubicBezTo>
                    <a:cubicBezTo>
                      <a:pt x="0" y="659"/>
                      <a:pt x="180" y="870"/>
                      <a:pt x="412" y="870"/>
                    </a:cubicBezTo>
                    <a:cubicBezTo>
                      <a:pt x="428" y="870"/>
                      <a:pt x="444" y="869"/>
                      <a:pt x="461" y="867"/>
                    </a:cubicBezTo>
                    <a:cubicBezTo>
                      <a:pt x="715" y="867"/>
                      <a:pt x="859" y="692"/>
                      <a:pt x="890" y="437"/>
                    </a:cubicBezTo>
                    <a:cubicBezTo>
                      <a:pt x="890" y="198"/>
                      <a:pt x="699" y="7"/>
                      <a:pt x="477" y="7"/>
                    </a:cubicBezTo>
                    <a:cubicBezTo>
                      <a:pt x="452" y="2"/>
                      <a:pt x="427" y="0"/>
                      <a:pt x="4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1" name="Google Shape;5791;p46"/>
              <p:cNvSpPr/>
              <p:nvPr/>
            </p:nvSpPr>
            <p:spPr>
              <a:xfrm>
                <a:off x="1832961" y="3972885"/>
                <a:ext cx="26663" cy="26129"/>
              </a:xfrm>
              <a:custGeom>
                <a:rect b="b" l="l" r="r" t="t"/>
                <a:pathLst>
                  <a:path extrusionOk="0" h="882" w="900">
                    <a:moveTo>
                      <a:pt x="470" y="0"/>
                    </a:moveTo>
                    <a:cubicBezTo>
                      <a:pt x="231" y="0"/>
                      <a:pt x="40" y="175"/>
                      <a:pt x="24" y="414"/>
                    </a:cubicBezTo>
                    <a:cubicBezTo>
                      <a:pt x="0" y="722"/>
                      <a:pt x="232" y="882"/>
                      <a:pt x="461" y="882"/>
                    </a:cubicBezTo>
                    <a:cubicBezTo>
                      <a:pt x="682" y="882"/>
                      <a:pt x="900" y="734"/>
                      <a:pt x="884" y="430"/>
                    </a:cubicBezTo>
                    <a:cubicBezTo>
                      <a:pt x="884" y="191"/>
                      <a:pt x="709" y="0"/>
                      <a:pt x="4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2" name="Google Shape;5792;p46"/>
              <p:cNvSpPr/>
              <p:nvPr/>
            </p:nvSpPr>
            <p:spPr>
              <a:xfrm>
                <a:off x="2319522" y="3869524"/>
                <a:ext cx="30988" cy="26070"/>
              </a:xfrm>
              <a:custGeom>
                <a:rect b="b" l="l" r="r" t="t"/>
                <a:pathLst>
                  <a:path extrusionOk="0" h="880" w="1046">
                    <a:moveTo>
                      <a:pt x="636" y="0"/>
                    </a:moveTo>
                    <a:cubicBezTo>
                      <a:pt x="619" y="0"/>
                      <a:pt x="602" y="1"/>
                      <a:pt x="584" y="3"/>
                    </a:cubicBezTo>
                    <a:cubicBezTo>
                      <a:pt x="1" y="3"/>
                      <a:pt x="27" y="879"/>
                      <a:pt x="601" y="879"/>
                    </a:cubicBezTo>
                    <a:cubicBezTo>
                      <a:pt x="606" y="879"/>
                      <a:pt x="611" y="879"/>
                      <a:pt x="616" y="879"/>
                    </a:cubicBezTo>
                    <a:cubicBezTo>
                      <a:pt x="887" y="863"/>
                      <a:pt x="1030" y="688"/>
                      <a:pt x="1046" y="417"/>
                    </a:cubicBezTo>
                    <a:cubicBezTo>
                      <a:pt x="1046" y="195"/>
                      <a:pt x="866" y="0"/>
                      <a:pt x="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3" name="Google Shape;5793;p46"/>
              <p:cNvSpPr/>
              <p:nvPr/>
            </p:nvSpPr>
            <p:spPr>
              <a:xfrm>
                <a:off x="1675001" y="3853586"/>
                <a:ext cx="26663" cy="26663"/>
              </a:xfrm>
              <a:custGeom>
                <a:rect b="b" l="l" r="r" t="t"/>
                <a:pathLst>
                  <a:path extrusionOk="0" h="900" w="900">
                    <a:moveTo>
                      <a:pt x="438" y="0"/>
                    </a:moveTo>
                    <a:cubicBezTo>
                      <a:pt x="183" y="48"/>
                      <a:pt x="8" y="175"/>
                      <a:pt x="8" y="462"/>
                    </a:cubicBezTo>
                    <a:cubicBezTo>
                      <a:pt x="0" y="752"/>
                      <a:pt x="221" y="900"/>
                      <a:pt x="443" y="900"/>
                    </a:cubicBezTo>
                    <a:cubicBezTo>
                      <a:pt x="659" y="900"/>
                      <a:pt x="876" y="760"/>
                      <a:pt x="884" y="478"/>
                    </a:cubicBezTo>
                    <a:cubicBezTo>
                      <a:pt x="899" y="207"/>
                      <a:pt x="724" y="48"/>
                      <a:pt x="4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4" name="Google Shape;5794;p46"/>
              <p:cNvSpPr/>
              <p:nvPr/>
            </p:nvSpPr>
            <p:spPr>
              <a:xfrm>
                <a:off x="2240631" y="3123626"/>
                <a:ext cx="25951" cy="25478"/>
              </a:xfrm>
              <a:custGeom>
                <a:rect b="b" l="l" r="r" t="t"/>
                <a:pathLst>
                  <a:path extrusionOk="0" h="860" w="876">
                    <a:moveTo>
                      <a:pt x="430" y="0"/>
                    </a:moveTo>
                    <a:cubicBezTo>
                      <a:pt x="191" y="0"/>
                      <a:pt x="0" y="191"/>
                      <a:pt x="16" y="430"/>
                    </a:cubicBezTo>
                    <a:cubicBezTo>
                      <a:pt x="16" y="669"/>
                      <a:pt x="207" y="860"/>
                      <a:pt x="430" y="860"/>
                    </a:cubicBezTo>
                    <a:cubicBezTo>
                      <a:pt x="669" y="860"/>
                      <a:pt x="860" y="684"/>
                      <a:pt x="860" y="446"/>
                    </a:cubicBezTo>
                    <a:cubicBezTo>
                      <a:pt x="876" y="207"/>
                      <a:pt x="669" y="0"/>
                      <a:pt x="4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5" name="Google Shape;5795;p46"/>
              <p:cNvSpPr/>
              <p:nvPr/>
            </p:nvSpPr>
            <p:spPr>
              <a:xfrm>
                <a:off x="2335076" y="3219788"/>
                <a:ext cx="31936" cy="26100"/>
              </a:xfrm>
              <a:custGeom>
                <a:rect b="b" l="l" r="r" t="t"/>
                <a:pathLst>
                  <a:path extrusionOk="0" h="881" w="1078">
                    <a:moveTo>
                      <a:pt x="601" y="1"/>
                    </a:moveTo>
                    <a:cubicBezTo>
                      <a:pt x="43" y="1"/>
                      <a:pt x="1" y="845"/>
                      <a:pt x="569" y="877"/>
                    </a:cubicBezTo>
                    <a:cubicBezTo>
                      <a:pt x="587" y="879"/>
                      <a:pt x="606" y="880"/>
                      <a:pt x="625" y="880"/>
                    </a:cubicBezTo>
                    <a:cubicBezTo>
                      <a:pt x="841" y="880"/>
                      <a:pt x="1031" y="713"/>
                      <a:pt x="1046" y="479"/>
                    </a:cubicBezTo>
                    <a:cubicBezTo>
                      <a:pt x="1078" y="240"/>
                      <a:pt x="871" y="17"/>
                      <a:pt x="616" y="1"/>
                    </a:cubicBezTo>
                    <a:cubicBezTo>
                      <a:pt x="611" y="1"/>
                      <a:pt x="606" y="1"/>
                      <a:pt x="6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6" name="Google Shape;5796;p46"/>
              <p:cNvSpPr/>
              <p:nvPr/>
            </p:nvSpPr>
            <p:spPr>
              <a:xfrm>
                <a:off x="2117510" y="3083958"/>
                <a:ext cx="30721" cy="25566"/>
              </a:xfrm>
              <a:custGeom>
                <a:rect b="b" l="l" r="r" t="t"/>
                <a:pathLst>
                  <a:path extrusionOk="0" h="863" w="1037">
                    <a:moveTo>
                      <a:pt x="563" y="0"/>
                    </a:moveTo>
                    <a:cubicBezTo>
                      <a:pt x="11" y="0"/>
                      <a:pt x="1" y="862"/>
                      <a:pt x="561" y="862"/>
                    </a:cubicBezTo>
                    <a:cubicBezTo>
                      <a:pt x="571" y="862"/>
                      <a:pt x="581" y="862"/>
                      <a:pt x="591" y="861"/>
                    </a:cubicBezTo>
                    <a:cubicBezTo>
                      <a:pt x="829" y="861"/>
                      <a:pt x="1020" y="670"/>
                      <a:pt x="1020" y="448"/>
                    </a:cubicBezTo>
                    <a:cubicBezTo>
                      <a:pt x="1036" y="209"/>
                      <a:pt x="845" y="18"/>
                      <a:pt x="607" y="2"/>
                    </a:cubicBezTo>
                    <a:cubicBezTo>
                      <a:pt x="592" y="1"/>
                      <a:pt x="577" y="0"/>
                      <a:pt x="5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7" name="Google Shape;5797;p46"/>
              <p:cNvSpPr/>
              <p:nvPr/>
            </p:nvSpPr>
            <p:spPr>
              <a:xfrm>
                <a:off x="2480653" y="3592323"/>
                <a:ext cx="25951" cy="25507"/>
              </a:xfrm>
              <a:custGeom>
                <a:rect b="b" l="l" r="r" t="t"/>
                <a:pathLst>
                  <a:path extrusionOk="0" h="861" w="876">
                    <a:moveTo>
                      <a:pt x="446" y="1"/>
                    </a:moveTo>
                    <a:cubicBezTo>
                      <a:pt x="207" y="1"/>
                      <a:pt x="16" y="176"/>
                      <a:pt x="0" y="415"/>
                    </a:cubicBezTo>
                    <a:cubicBezTo>
                      <a:pt x="0" y="654"/>
                      <a:pt x="191" y="860"/>
                      <a:pt x="446" y="860"/>
                    </a:cubicBezTo>
                    <a:cubicBezTo>
                      <a:pt x="685" y="860"/>
                      <a:pt x="876" y="669"/>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8" name="Google Shape;5798;p46"/>
              <p:cNvSpPr/>
              <p:nvPr/>
            </p:nvSpPr>
            <p:spPr>
              <a:xfrm>
                <a:off x="2176967" y="3103806"/>
                <a:ext cx="30188" cy="25507"/>
              </a:xfrm>
              <a:custGeom>
                <a:rect b="b" l="l" r="r" t="t"/>
                <a:pathLst>
                  <a:path extrusionOk="0" h="861" w="1019">
                    <a:moveTo>
                      <a:pt x="573" y="0"/>
                    </a:moveTo>
                    <a:cubicBezTo>
                      <a:pt x="0" y="0"/>
                      <a:pt x="0" y="860"/>
                      <a:pt x="573" y="860"/>
                    </a:cubicBezTo>
                    <a:cubicBezTo>
                      <a:pt x="583" y="861"/>
                      <a:pt x="592" y="861"/>
                      <a:pt x="601" y="861"/>
                    </a:cubicBezTo>
                    <a:cubicBezTo>
                      <a:pt x="842" y="861"/>
                      <a:pt x="1019" y="660"/>
                      <a:pt x="1019" y="414"/>
                    </a:cubicBezTo>
                    <a:cubicBezTo>
                      <a:pt x="1019" y="176"/>
                      <a:pt x="812" y="0"/>
                      <a:pt x="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799" name="Google Shape;5799;p46"/>
              <p:cNvSpPr/>
              <p:nvPr/>
            </p:nvSpPr>
            <p:spPr>
              <a:xfrm>
                <a:off x="1690317" y="3204709"/>
                <a:ext cx="26426" cy="26337"/>
              </a:xfrm>
              <a:custGeom>
                <a:rect b="b" l="l" r="r" t="t"/>
                <a:pathLst>
                  <a:path extrusionOk="0" h="889" w="892">
                    <a:moveTo>
                      <a:pt x="446" y="1"/>
                    </a:moveTo>
                    <a:cubicBezTo>
                      <a:pt x="176" y="33"/>
                      <a:pt x="0" y="176"/>
                      <a:pt x="16" y="446"/>
                    </a:cubicBezTo>
                    <a:cubicBezTo>
                      <a:pt x="16" y="741"/>
                      <a:pt x="231" y="888"/>
                      <a:pt x="446" y="888"/>
                    </a:cubicBezTo>
                    <a:cubicBezTo>
                      <a:pt x="661" y="888"/>
                      <a:pt x="876" y="741"/>
                      <a:pt x="876" y="446"/>
                    </a:cubicBezTo>
                    <a:cubicBezTo>
                      <a:pt x="892" y="176"/>
                      <a:pt x="717" y="33"/>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0" name="Google Shape;5800;p46"/>
              <p:cNvSpPr/>
              <p:nvPr/>
            </p:nvSpPr>
            <p:spPr>
              <a:xfrm>
                <a:off x="2440304" y="3710704"/>
                <a:ext cx="26692" cy="26307"/>
              </a:xfrm>
              <a:custGeom>
                <a:rect b="b" l="l" r="r" t="t"/>
                <a:pathLst>
                  <a:path extrusionOk="0" h="888" w="901">
                    <a:moveTo>
                      <a:pt x="471" y="0"/>
                    </a:moveTo>
                    <a:cubicBezTo>
                      <a:pt x="232" y="0"/>
                      <a:pt x="41" y="191"/>
                      <a:pt x="25" y="414"/>
                    </a:cubicBezTo>
                    <a:cubicBezTo>
                      <a:pt x="1" y="728"/>
                      <a:pt x="230" y="888"/>
                      <a:pt x="457" y="888"/>
                    </a:cubicBezTo>
                    <a:cubicBezTo>
                      <a:pt x="679" y="888"/>
                      <a:pt x="900" y="736"/>
                      <a:pt x="885" y="430"/>
                    </a:cubicBezTo>
                    <a:cubicBezTo>
                      <a:pt x="885" y="207"/>
                      <a:pt x="694" y="16"/>
                      <a:pt x="4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1" name="Google Shape;5801;p46"/>
              <p:cNvSpPr/>
              <p:nvPr/>
            </p:nvSpPr>
            <p:spPr>
              <a:xfrm>
                <a:off x="1554042" y="3423519"/>
                <a:ext cx="26189" cy="25063"/>
              </a:xfrm>
              <a:custGeom>
                <a:rect b="b" l="l" r="r" t="t"/>
                <a:pathLst>
                  <a:path extrusionOk="0" h="846" w="884">
                    <a:moveTo>
                      <a:pt x="440" y="0"/>
                    </a:moveTo>
                    <a:cubicBezTo>
                      <a:pt x="231" y="0"/>
                      <a:pt x="24" y="136"/>
                      <a:pt x="16" y="414"/>
                    </a:cubicBezTo>
                    <a:cubicBezTo>
                      <a:pt x="0" y="669"/>
                      <a:pt x="175" y="812"/>
                      <a:pt x="430" y="844"/>
                    </a:cubicBezTo>
                    <a:cubicBezTo>
                      <a:pt x="439" y="845"/>
                      <a:pt x="449" y="845"/>
                      <a:pt x="458" y="845"/>
                    </a:cubicBezTo>
                    <a:cubicBezTo>
                      <a:pt x="684" y="845"/>
                      <a:pt x="860" y="660"/>
                      <a:pt x="876" y="446"/>
                    </a:cubicBezTo>
                    <a:cubicBezTo>
                      <a:pt x="884" y="152"/>
                      <a:pt x="661" y="0"/>
                      <a:pt x="4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2" name="Google Shape;5802;p46"/>
              <p:cNvSpPr/>
              <p:nvPr/>
            </p:nvSpPr>
            <p:spPr>
              <a:xfrm>
                <a:off x="2459886" y="3455574"/>
                <a:ext cx="27374" cy="26189"/>
              </a:xfrm>
              <a:custGeom>
                <a:rect b="b" l="l" r="r" t="t"/>
                <a:pathLst>
                  <a:path extrusionOk="0" h="884" w="924">
                    <a:moveTo>
                      <a:pt x="478" y="1"/>
                    </a:moveTo>
                    <a:cubicBezTo>
                      <a:pt x="224" y="33"/>
                      <a:pt x="33" y="160"/>
                      <a:pt x="33" y="431"/>
                    </a:cubicBezTo>
                    <a:cubicBezTo>
                      <a:pt x="1" y="669"/>
                      <a:pt x="192" y="876"/>
                      <a:pt x="431" y="876"/>
                    </a:cubicBezTo>
                    <a:cubicBezTo>
                      <a:pt x="455" y="881"/>
                      <a:pt x="480" y="883"/>
                      <a:pt x="504" y="883"/>
                    </a:cubicBezTo>
                    <a:cubicBezTo>
                      <a:pt x="727" y="883"/>
                      <a:pt x="908" y="692"/>
                      <a:pt x="908" y="462"/>
                    </a:cubicBezTo>
                    <a:cubicBezTo>
                      <a:pt x="924" y="192"/>
                      <a:pt x="749" y="49"/>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3" name="Google Shape;5803;p46"/>
              <p:cNvSpPr/>
              <p:nvPr/>
            </p:nvSpPr>
            <p:spPr>
              <a:xfrm>
                <a:off x="2423595" y="3771050"/>
                <a:ext cx="25478" cy="24322"/>
              </a:xfrm>
              <a:custGeom>
                <a:rect b="b" l="l" r="r" t="t"/>
                <a:pathLst>
                  <a:path extrusionOk="0" h="821" w="860">
                    <a:moveTo>
                      <a:pt x="430" y="1"/>
                    </a:moveTo>
                    <a:cubicBezTo>
                      <a:pt x="191" y="1"/>
                      <a:pt x="0" y="192"/>
                      <a:pt x="0" y="414"/>
                    </a:cubicBezTo>
                    <a:cubicBezTo>
                      <a:pt x="16" y="685"/>
                      <a:pt x="223" y="820"/>
                      <a:pt x="430" y="820"/>
                    </a:cubicBezTo>
                    <a:cubicBezTo>
                      <a:pt x="637" y="820"/>
                      <a:pt x="844" y="685"/>
                      <a:pt x="860" y="414"/>
                    </a:cubicBezTo>
                    <a:cubicBezTo>
                      <a:pt x="844" y="192"/>
                      <a:pt x="653"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4" name="Google Shape;5804;p46"/>
              <p:cNvSpPr/>
              <p:nvPr/>
            </p:nvSpPr>
            <p:spPr>
              <a:xfrm>
                <a:off x="2460360" y="3651721"/>
                <a:ext cx="26663" cy="26100"/>
              </a:xfrm>
              <a:custGeom>
                <a:rect b="b" l="l" r="r" t="t"/>
                <a:pathLst>
                  <a:path extrusionOk="0" h="881" w="900">
                    <a:moveTo>
                      <a:pt x="434" y="1"/>
                    </a:moveTo>
                    <a:cubicBezTo>
                      <a:pt x="208" y="1"/>
                      <a:pt x="17" y="186"/>
                      <a:pt x="17" y="415"/>
                    </a:cubicBezTo>
                    <a:cubicBezTo>
                      <a:pt x="1" y="726"/>
                      <a:pt x="227" y="881"/>
                      <a:pt x="452" y="881"/>
                    </a:cubicBezTo>
                    <a:cubicBezTo>
                      <a:pt x="677" y="881"/>
                      <a:pt x="900" y="726"/>
                      <a:pt x="876" y="415"/>
                    </a:cubicBezTo>
                    <a:cubicBezTo>
                      <a:pt x="876" y="177"/>
                      <a:pt x="685" y="2"/>
                      <a:pt x="462" y="2"/>
                    </a:cubicBezTo>
                    <a:cubicBezTo>
                      <a:pt x="453" y="1"/>
                      <a:pt x="444" y="1"/>
                      <a:pt x="4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5" name="Google Shape;5805;p46"/>
              <p:cNvSpPr/>
              <p:nvPr/>
            </p:nvSpPr>
            <p:spPr>
              <a:xfrm>
                <a:off x="1921540" y="3085883"/>
                <a:ext cx="30988" cy="26011"/>
              </a:xfrm>
              <a:custGeom>
                <a:rect b="b" l="l" r="r" t="t"/>
                <a:pathLst>
                  <a:path extrusionOk="0" h="878" w="1046">
                    <a:moveTo>
                      <a:pt x="584" y="0"/>
                    </a:moveTo>
                    <a:cubicBezTo>
                      <a:pt x="11" y="0"/>
                      <a:pt x="0" y="860"/>
                      <a:pt x="584" y="876"/>
                    </a:cubicBezTo>
                    <a:cubicBezTo>
                      <a:pt x="595" y="877"/>
                      <a:pt x="607" y="877"/>
                      <a:pt x="617" y="877"/>
                    </a:cubicBezTo>
                    <a:cubicBezTo>
                      <a:pt x="866" y="877"/>
                      <a:pt x="1000" y="706"/>
                      <a:pt x="1046" y="446"/>
                    </a:cubicBezTo>
                    <a:cubicBezTo>
                      <a:pt x="1046" y="208"/>
                      <a:pt x="839" y="1"/>
                      <a:pt x="600" y="1"/>
                    </a:cubicBezTo>
                    <a:cubicBezTo>
                      <a:pt x="595" y="0"/>
                      <a:pt x="589" y="0"/>
                      <a:pt x="5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6" name="Google Shape;5806;p46"/>
              <p:cNvSpPr/>
              <p:nvPr/>
            </p:nvSpPr>
            <p:spPr>
              <a:xfrm>
                <a:off x="2062377" y="3064642"/>
                <a:ext cx="25951" cy="25063"/>
              </a:xfrm>
              <a:custGeom>
                <a:rect b="b" l="l" r="r" t="t"/>
                <a:pathLst>
                  <a:path extrusionOk="0" h="846" w="876">
                    <a:moveTo>
                      <a:pt x="478" y="0"/>
                    </a:moveTo>
                    <a:cubicBezTo>
                      <a:pt x="467" y="0"/>
                      <a:pt x="457" y="1"/>
                      <a:pt x="446" y="1"/>
                    </a:cubicBezTo>
                    <a:cubicBezTo>
                      <a:pt x="437" y="1"/>
                      <a:pt x="427" y="0"/>
                      <a:pt x="418" y="0"/>
                    </a:cubicBezTo>
                    <a:cubicBezTo>
                      <a:pt x="191" y="0"/>
                      <a:pt x="1" y="186"/>
                      <a:pt x="16" y="415"/>
                    </a:cubicBezTo>
                    <a:cubicBezTo>
                      <a:pt x="16" y="645"/>
                      <a:pt x="194" y="846"/>
                      <a:pt x="434" y="846"/>
                    </a:cubicBezTo>
                    <a:cubicBezTo>
                      <a:pt x="444" y="846"/>
                      <a:pt x="453" y="846"/>
                      <a:pt x="462" y="845"/>
                    </a:cubicBezTo>
                    <a:cubicBezTo>
                      <a:pt x="685" y="845"/>
                      <a:pt x="876" y="654"/>
                      <a:pt x="876" y="415"/>
                    </a:cubicBezTo>
                    <a:cubicBezTo>
                      <a:pt x="830" y="171"/>
                      <a:pt x="711" y="0"/>
                      <a:pt x="4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7" name="Google Shape;5807;p46"/>
              <p:cNvSpPr/>
              <p:nvPr/>
            </p:nvSpPr>
            <p:spPr>
              <a:xfrm>
                <a:off x="1555908" y="3620615"/>
                <a:ext cx="26455" cy="25507"/>
              </a:xfrm>
              <a:custGeom>
                <a:rect b="b" l="l" r="r" t="t"/>
                <a:pathLst>
                  <a:path extrusionOk="0" h="861" w="893">
                    <a:moveTo>
                      <a:pt x="415" y="1"/>
                    </a:moveTo>
                    <a:cubicBezTo>
                      <a:pt x="176" y="17"/>
                      <a:pt x="1" y="224"/>
                      <a:pt x="17" y="463"/>
                    </a:cubicBezTo>
                    <a:cubicBezTo>
                      <a:pt x="40" y="729"/>
                      <a:pt x="249" y="861"/>
                      <a:pt x="457" y="861"/>
                    </a:cubicBezTo>
                    <a:cubicBezTo>
                      <a:pt x="671" y="861"/>
                      <a:pt x="884" y="721"/>
                      <a:pt x="892" y="447"/>
                    </a:cubicBezTo>
                    <a:cubicBezTo>
                      <a:pt x="892" y="160"/>
                      <a:pt x="701" y="33"/>
                      <a:pt x="41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8" name="Google Shape;5808;p46"/>
              <p:cNvSpPr/>
              <p:nvPr/>
            </p:nvSpPr>
            <p:spPr>
              <a:xfrm>
                <a:off x="1952261" y="4010568"/>
                <a:ext cx="25744" cy="25537"/>
              </a:xfrm>
              <a:custGeom>
                <a:rect b="b" l="l" r="r" t="t"/>
                <a:pathLst>
                  <a:path extrusionOk="0" h="862" w="869">
                    <a:moveTo>
                      <a:pt x="427" y="1"/>
                    </a:moveTo>
                    <a:cubicBezTo>
                      <a:pt x="201" y="1"/>
                      <a:pt x="24" y="186"/>
                      <a:pt x="9" y="416"/>
                    </a:cubicBezTo>
                    <a:cubicBezTo>
                      <a:pt x="0" y="710"/>
                      <a:pt x="223" y="862"/>
                      <a:pt x="444" y="862"/>
                    </a:cubicBezTo>
                    <a:cubicBezTo>
                      <a:pt x="653" y="862"/>
                      <a:pt x="860" y="726"/>
                      <a:pt x="868" y="447"/>
                    </a:cubicBezTo>
                    <a:cubicBezTo>
                      <a:pt x="868" y="209"/>
                      <a:pt x="693" y="18"/>
                      <a:pt x="454" y="2"/>
                    </a:cubicBezTo>
                    <a:cubicBezTo>
                      <a:pt x="445" y="1"/>
                      <a:pt x="436" y="1"/>
                      <a:pt x="4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09" name="Google Shape;5809;p46"/>
              <p:cNvSpPr/>
              <p:nvPr/>
            </p:nvSpPr>
            <p:spPr>
              <a:xfrm>
                <a:off x="1774245" y="3953066"/>
                <a:ext cx="25507" cy="25981"/>
              </a:xfrm>
              <a:custGeom>
                <a:rect b="b" l="l" r="r" t="t"/>
                <a:pathLst>
                  <a:path extrusionOk="0" h="877" w="861">
                    <a:moveTo>
                      <a:pt x="446" y="1"/>
                    </a:moveTo>
                    <a:cubicBezTo>
                      <a:pt x="192" y="17"/>
                      <a:pt x="1" y="208"/>
                      <a:pt x="1" y="462"/>
                    </a:cubicBezTo>
                    <a:cubicBezTo>
                      <a:pt x="17" y="685"/>
                      <a:pt x="208" y="860"/>
                      <a:pt x="446" y="876"/>
                    </a:cubicBezTo>
                    <a:cubicBezTo>
                      <a:pt x="701" y="828"/>
                      <a:pt x="860" y="685"/>
                      <a:pt x="860" y="431"/>
                    </a:cubicBezTo>
                    <a:cubicBezTo>
                      <a:pt x="860" y="192"/>
                      <a:pt x="669"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0" name="Google Shape;5810;p46"/>
              <p:cNvSpPr/>
              <p:nvPr/>
            </p:nvSpPr>
            <p:spPr>
              <a:xfrm>
                <a:off x="1569714" y="3363529"/>
                <a:ext cx="30573" cy="25626"/>
              </a:xfrm>
              <a:custGeom>
                <a:rect b="b" l="l" r="r" t="t"/>
                <a:pathLst>
                  <a:path extrusionOk="0" h="865" w="1032">
                    <a:moveTo>
                      <a:pt x="559" y="1"/>
                    </a:moveTo>
                    <a:cubicBezTo>
                      <a:pt x="6" y="1"/>
                      <a:pt x="1" y="864"/>
                      <a:pt x="571" y="864"/>
                    </a:cubicBezTo>
                    <a:cubicBezTo>
                      <a:pt x="581" y="864"/>
                      <a:pt x="591" y="864"/>
                      <a:pt x="601" y="864"/>
                    </a:cubicBezTo>
                    <a:cubicBezTo>
                      <a:pt x="824" y="864"/>
                      <a:pt x="1015" y="673"/>
                      <a:pt x="1031" y="434"/>
                    </a:cubicBezTo>
                    <a:cubicBezTo>
                      <a:pt x="1031" y="211"/>
                      <a:pt x="840" y="4"/>
                      <a:pt x="617" y="4"/>
                    </a:cubicBezTo>
                    <a:cubicBezTo>
                      <a:pt x="597" y="2"/>
                      <a:pt x="578" y="1"/>
                      <a:pt x="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1" name="Google Shape;5811;p46"/>
              <p:cNvSpPr/>
              <p:nvPr/>
            </p:nvSpPr>
            <p:spPr>
              <a:xfrm>
                <a:off x="2396399" y="3241029"/>
                <a:ext cx="28144" cy="24085"/>
              </a:xfrm>
              <a:custGeom>
                <a:rect b="b" l="l" r="r" t="t"/>
                <a:pathLst>
                  <a:path extrusionOk="0" h="813" w="950">
                    <a:moveTo>
                      <a:pt x="536" y="0"/>
                    </a:moveTo>
                    <a:cubicBezTo>
                      <a:pt x="0" y="16"/>
                      <a:pt x="11" y="812"/>
                      <a:pt x="536" y="812"/>
                    </a:cubicBezTo>
                    <a:cubicBezTo>
                      <a:pt x="542" y="812"/>
                      <a:pt x="547" y="812"/>
                      <a:pt x="552" y="812"/>
                    </a:cubicBezTo>
                    <a:cubicBezTo>
                      <a:pt x="775" y="812"/>
                      <a:pt x="950" y="621"/>
                      <a:pt x="950" y="398"/>
                    </a:cubicBezTo>
                    <a:cubicBezTo>
                      <a:pt x="950" y="176"/>
                      <a:pt x="759" y="0"/>
                      <a:pt x="5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2" name="Google Shape;5812;p46"/>
              <p:cNvSpPr/>
              <p:nvPr/>
            </p:nvSpPr>
            <p:spPr>
              <a:xfrm>
                <a:off x="2439148" y="3317284"/>
                <a:ext cx="25270" cy="25626"/>
              </a:xfrm>
              <a:custGeom>
                <a:rect b="b" l="l" r="r" t="t"/>
                <a:pathLst>
                  <a:path extrusionOk="0" h="865" w="853">
                    <a:moveTo>
                      <a:pt x="416" y="1"/>
                    </a:moveTo>
                    <a:cubicBezTo>
                      <a:pt x="211" y="1"/>
                      <a:pt x="8" y="132"/>
                      <a:pt x="0" y="403"/>
                    </a:cubicBezTo>
                    <a:cubicBezTo>
                      <a:pt x="0" y="658"/>
                      <a:pt x="160" y="817"/>
                      <a:pt x="414" y="865"/>
                    </a:cubicBezTo>
                    <a:cubicBezTo>
                      <a:pt x="653" y="865"/>
                      <a:pt x="844" y="674"/>
                      <a:pt x="844" y="435"/>
                    </a:cubicBezTo>
                    <a:cubicBezTo>
                      <a:pt x="852" y="148"/>
                      <a:pt x="633"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3" name="Google Shape;5813;p46"/>
              <p:cNvSpPr/>
              <p:nvPr/>
            </p:nvSpPr>
            <p:spPr>
              <a:xfrm>
                <a:off x="1534223" y="3483036"/>
                <a:ext cx="25507" cy="24915"/>
              </a:xfrm>
              <a:custGeom>
                <a:rect b="b" l="l" r="r" t="t"/>
                <a:pathLst>
                  <a:path extrusionOk="0" h="841" w="861">
                    <a:moveTo>
                      <a:pt x="446" y="1"/>
                    </a:moveTo>
                    <a:cubicBezTo>
                      <a:pt x="251" y="1"/>
                      <a:pt x="56" y="124"/>
                      <a:pt x="33" y="379"/>
                    </a:cubicBezTo>
                    <a:cubicBezTo>
                      <a:pt x="1" y="634"/>
                      <a:pt x="176" y="793"/>
                      <a:pt x="431" y="841"/>
                    </a:cubicBezTo>
                    <a:cubicBezTo>
                      <a:pt x="669" y="841"/>
                      <a:pt x="860" y="650"/>
                      <a:pt x="860" y="411"/>
                    </a:cubicBezTo>
                    <a:cubicBezTo>
                      <a:pt x="860" y="140"/>
                      <a:pt x="653" y="1"/>
                      <a:pt x="4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4" name="Google Shape;5814;p46"/>
              <p:cNvSpPr/>
              <p:nvPr/>
            </p:nvSpPr>
            <p:spPr>
              <a:xfrm>
                <a:off x="1591755" y="3304782"/>
                <a:ext cx="25033" cy="24915"/>
              </a:xfrm>
              <a:custGeom>
                <a:rect b="b" l="l" r="r" t="t"/>
                <a:pathLst>
                  <a:path extrusionOk="0" h="841" w="845">
                    <a:moveTo>
                      <a:pt x="430" y="1"/>
                    </a:moveTo>
                    <a:cubicBezTo>
                      <a:pt x="235" y="1"/>
                      <a:pt x="40" y="125"/>
                      <a:pt x="17" y="379"/>
                    </a:cubicBezTo>
                    <a:cubicBezTo>
                      <a:pt x="1" y="634"/>
                      <a:pt x="160" y="793"/>
                      <a:pt x="430" y="841"/>
                    </a:cubicBezTo>
                    <a:cubicBezTo>
                      <a:pt x="653" y="841"/>
                      <a:pt x="844" y="650"/>
                      <a:pt x="844" y="411"/>
                    </a:cubicBezTo>
                    <a:cubicBezTo>
                      <a:pt x="844" y="141"/>
                      <a:pt x="637" y="1"/>
                      <a:pt x="4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5" name="Google Shape;5815;p46"/>
              <p:cNvSpPr/>
              <p:nvPr/>
            </p:nvSpPr>
            <p:spPr>
              <a:xfrm>
                <a:off x="2478757" y="3397005"/>
                <a:ext cx="25033" cy="24204"/>
              </a:xfrm>
              <a:custGeom>
                <a:rect b="b" l="l" r="r" t="t"/>
                <a:pathLst>
                  <a:path extrusionOk="0" h="817" w="845">
                    <a:moveTo>
                      <a:pt x="394" y="1"/>
                    </a:moveTo>
                    <a:cubicBezTo>
                      <a:pt x="178" y="1"/>
                      <a:pt x="2" y="181"/>
                      <a:pt x="16" y="402"/>
                    </a:cubicBezTo>
                    <a:cubicBezTo>
                      <a:pt x="0" y="625"/>
                      <a:pt x="176" y="816"/>
                      <a:pt x="398" y="816"/>
                    </a:cubicBezTo>
                    <a:cubicBezTo>
                      <a:pt x="408" y="817"/>
                      <a:pt x="418" y="817"/>
                      <a:pt x="428" y="817"/>
                    </a:cubicBezTo>
                    <a:cubicBezTo>
                      <a:pt x="654" y="817"/>
                      <a:pt x="844" y="647"/>
                      <a:pt x="844" y="418"/>
                    </a:cubicBezTo>
                    <a:cubicBezTo>
                      <a:pt x="844" y="195"/>
                      <a:pt x="669" y="4"/>
                      <a:pt x="446" y="4"/>
                    </a:cubicBezTo>
                    <a:cubicBezTo>
                      <a:pt x="429" y="2"/>
                      <a:pt x="411"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6" name="Google Shape;5816;p46"/>
              <p:cNvSpPr/>
              <p:nvPr/>
            </p:nvSpPr>
            <p:spPr>
              <a:xfrm>
                <a:off x="1784791" y="3106621"/>
                <a:ext cx="28144" cy="24085"/>
              </a:xfrm>
              <a:custGeom>
                <a:rect b="b" l="l" r="r" t="t"/>
                <a:pathLst>
                  <a:path extrusionOk="0" h="813" w="950">
                    <a:moveTo>
                      <a:pt x="536" y="1"/>
                    </a:moveTo>
                    <a:cubicBezTo>
                      <a:pt x="0" y="17"/>
                      <a:pt x="11" y="813"/>
                      <a:pt x="536" y="813"/>
                    </a:cubicBezTo>
                    <a:cubicBezTo>
                      <a:pt x="542" y="813"/>
                      <a:pt x="547" y="813"/>
                      <a:pt x="552" y="813"/>
                    </a:cubicBezTo>
                    <a:cubicBezTo>
                      <a:pt x="775" y="813"/>
                      <a:pt x="950" y="622"/>
                      <a:pt x="934" y="399"/>
                    </a:cubicBezTo>
                    <a:cubicBezTo>
                      <a:pt x="934" y="176"/>
                      <a:pt x="759" y="1"/>
                      <a:pt x="5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7" name="Google Shape;5817;p46"/>
              <p:cNvSpPr/>
              <p:nvPr/>
            </p:nvSpPr>
            <p:spPr>
              <a:xfrm>
                <a:off x="2227418" y="3969064"/>
                <a:ext cx="25951" cy="24618"/>
              </a:xfrm>
              <a:custGeom>
                <a:rect b="b" l="l" r="r" t="t"/>
                <a:pathLst>
                  <a:path extrusionOk="0" h="831" w="876">
                    <a:moveTo>
                      <a:pt x="418" y="1"/>
                    </a:moveTo>
                    <a:cubicBezTo>
                      <a:pt x="207" y="1"/>
                      <a:pt x="32" y="171"/>
                      <a:pt x="32" y="400"/>
                    </a:cubicBezTo>
                    <a:cubicBezTo>
                      <a:pt x="0" y="623"/>
                      <a:pt x="191" y="830"/>
                      <a:pt x="430" y="830"/>
                    </a:cubicBezTo>
                    <a:cubicBezTo>
                      <a:pt x="441" y="830"/>
                      <a:pt x="451" y="831"/>
                      <a:pt x="462" y="831"/>
                    </a:cubicBezTo>
                    <a:cubicBezTo>
                      <a:pt x="697" y="831"/>
                      <a:pt x="829" y="660"/>
                      <a:pt x="860" y="416"/>
                    </a:cubicBezTo>
                    <a:cubicBezTo>
                      <a:pt x="875" y="186"/>
                      <a:pt x="699" y="1"/>
                      <a:pt x="474" y="1"/>
                    </a:cubicBezTo>
                    <a:cubicBezTo>
                      <a:pt x="465" y="1"/>
                      <a:pt x="455" y="1"/>
                      <a:pt x="446" y="2"/>
                    </a:cubicBezTo>
                    <a:cubicBezTo>
                      <a:pt x="437" y="1"/>
                      <a:pt x="427" y="1"/>
                      <a:pt x="4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8" name="Google Shape;5818;p46"/>
              <p:cNvSpPr/>
              <p:nvPr/>
            </p:nvSpPr>
            <p:spPr>
              <a:xfrm>
                <a:off x="1576231" y="3757838"/>
                <a:ext cx="25448" cy="24115"/>
              </a:xfrm>
              <a:custGeom>
                <a:rect b="b" l="l" r="r" t="t"/>
                <a:pathLst>
                  <a:path extrusionOk="0" h="814" w="859">
                    <a:moveTo>
                      <a:pt x="417" y="0"/>
                    </a:moveTo>
                    <a:cubicBezTo>
                      <a:pt x="191" y="0"/>
                      <a:pt x="0" y="185"/>
                      <a:pt x="15" y="415"/>
                    </a:cubicBezTo>
                    <a:cubicBezTo>
                      <a:pt x="15" y="629"/>
                      <a:pt x="177" y="814"/>
                      <a:pt x="387" y="814"/>
                    </a:cubicBezTo>
                    <a:cubicBezTo>
                      <a:pt x="396" y="814"/>
                      <a:pt x="405" y="813"/>
                      <a:pt x="413" y="813"/>
                    </a:cubicBezTo>
                    <a:cubicBezTo>
                      <a:pt x="423" y="813"/>
                      <a:pt x="433" y="814"/>
                      <a:pt x="443" y="814"/>
                    </a:cubicBezTo>
                    <a:cubicBezTo>
                      <a:pt x="668" y="814"/>
                      <a:pt x="843" y="643"/>
                      <a:pt x="843" y="415"/>
                    </a:cubicBezTo>
                    <a:cubicBezTo>
                      <a:pt x="859" y="192"/>
                      <a:pt x="668" y="1"/>
                      <a:pt x="445" y="1"/>
                    </a:cubicBezTo>
                    <a:cubicBezTo>
                      <a:pt x="436" y="0"/>
                      <a:pt x="427" y="0"/>
                      <a:pt x="4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19" name="Google Shape;5819;p46"/>
              <p:cNvSpPr/>
              <p:nvPr/>
            </p:nvSpPr>
            <p:spPr>
              <a:xfrm>
                <a:off x="2401110" y="3830922"/>
                <a:ext cx="28173" cy="23670"/>
              </a:xfrm>
              <a:custGeom>
                <a:rect b="b" l="l" r="r" t="t"/>
                <a:pathLst>
                  <a:path extrusionOk="0" h="799" w="951">
                    <a:moveTo>
                      <a:pt x="537" y="1"/>
                    </a:moveTo>
                    <a:cubicBezTo>
                      <a:pt x="26" y="1"/>
                      <a:pt x="0" y="781"/>
                      <a:pt x="520" y="797"/>
                    </a:cubicBezTo>
                    <a:cubicBezTo>
                      <a:pt x="530" y="798"/>
                      <a:pt x="539" y="798"/>
                      <a:pt x="548" y="798"/>
                    </a:cubicBezTo>
                    <a:cubicBezTo>
                      <a:pt x="758" y="798"/>
                      <a:pt x="918" y="628"/>
                      <a:pt x="918" y="415"/>
                    </a:cubicBezTo>
                    <a:cubicBezTo>
                      <a:pt x="950" y="192"/>
                      <a:pt x="775"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0" name="Google Shape;5820;p46"/>
              <p:cNvSpPr/>
              <p:nvPr/>
            </p:nvSpPr>
            <p:spPr>
              <a:xfrm>
                <a:off x="1616314" y="3837973"/>
                <a:ext cx="24529" cy="23285"/>
              </a:xfrm>
              <a:custGeom>
                <a:rect b="b" l="l" r="r" t="t"/>
                <a:pathLst>
                  <a:path extrusionOk="0" h="786" w="828">
                    <a:moveTo>
                      <a:pt x="399" y="1"/>
                    </a:moveTo>
                    <a:cubicBezTo>
                      <a:pt x="175" y="1"/>
                      <a:pt x="1" y="171"/>
                      <a:pt x="31" y="384"/>
                    </a:cubicBezTo>
                    <a:cubicBezTo>
                      <a:pt x="2" y="605"/>
                      <a:pt x="177" y="785"/>
                      <a:pt x="380" y="785"/>
                    </a:cubicBezTo>
                    <a:cubicBezTo>
                      <a:pt x="396" y="785"/>
                      <a:pt x="413" y="784"/>
                      <a:pt x="429" y="782"/>
                    </a:cubicBezTo>
                    <a:cubicBezTo>
                      <a:pt x="684" y="782"/>
                      <a:pt x="811" y="623"/>
                      <a:pt x="827" y="384"/>
                    </a:cubicBezTo>
                    <a:cubicBezTo>
                      <a:pt x="812" y="171"/>
                      <a:pt x="651" y="1"/>
                      <a:pt x="455" y="1"/>
                    </a:cubicBezTo>
                    <a:cubicBezTo>
                      <a:pt x="447" y="1"/>
                      <a:pt x="438" y="1"/>
                      <a:pt x="429" y="2"/>
                    </a:cubicBezTo>
                    <a:cubicBezTo>
                      <a:pt x="419" y="1"/>
                      <a:pt x="409" y="1"/>
                      <a:pt x="3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1" name="Google Shape;5821;p46"/>
              <p:cNvSpPr/>
              <p:nvPr/>
            </p:nvSpPr>
            <p:spPr>
              <a:xfrm>
                <a:off x="2384905" y="3890824"/>
                <a:ext cx="23137" cy="22248"/>
              </a:xfrm>
              <a:custGeom>
                <a:rect b="b" l="l" r="r" t="t"/>
                <a:pathLst>
                  <a:path extrusionOk="0" h="751" w="781">
                    <a:moveTo>
                      <a:pt x="383" y="1"/>
                    </a:moveTo>
                    <a:cubicBezTo>
                      <a:pt x="176" y="1"/>
                      <a:pt x="1" y="176"/>
                      <a:pt x="17" y="383"/>
                    </a:cubicBezTo>
                    <a:cubicBezTo>
                      <a:pt x="25" y="627"/>
                      <a:pt x="213" y="751"/>
                      <a:pt x="400" y="751"/>
                    </a:cubicBezTo>
                    <a:cubicBezTo>
                      <a:pt x="591" y="751"/>
                      <a:pt x="781" y="623"/>
                      <a:pt x="781" y="367"/>
                    </a:cubicBezTo>
                    <a:cubicBezTo>
                      <a:pt x="765" y="128"/>
                      <a:pt x="622" y="17"/>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2" name="Google Shape;5822;p46"/>
              <p:cNvSpPr/>
              <p:nvPr/>
            </p:nvSpPr>
            <p:spPr>
              <a:xfrm>
                <a:off x="2307110" y="3929929"/>
                <a:ext cx="24974" cy="23759"/>
              </a:xfrm>
              <a:custGeom>
                <a:rect b="b" l="l" r="r" t="t"/>
                <a:pathLst>
                  <a:path extrusionOk="0" h="802" w="843">
                    <a:moveTo>
                      <a:pt x="402" y="1"/>
                    </a:moveTo>
                    <a:cubicBezTo>
                      <a:pt x="192" y="1"/>
                      <a:pt x="17" y="170"/>
                      <a:pt x="32" y="384"/>
                    </a:cubicBezTo>
                    <a:cubicBezTo>
                      <a:pt x="0" y="607"/>
                      <a:pt x="176" y="798"/>
                      <a:pt x="398" y="798"/>
                    </a:cubicBezTo>
                    <a:cubicBezTo>
                      <a:pt x="416" y="800"/>
                      <a:pt x="433" y="801"/>
                      <a:pt x="451" y="801"/>
                    </a:cubicBezTo>
                    <a:cubicBezTo>
                      <a:pt x="666" y="801"/>
                      <a:pt x="843" y="621"/>
                      <a:pt x="828" y="400"/>
                    </a:cubicBezTo>
                    <a:cubicBezTo>
                      <a:pt x="828" y="186"/>
                      <a:pt x="667" y="1"/>
                      <a:pt x="456" y="1"/>
                    </a:cubicBezTo>
                    <a:cubicBezTo>
                      <a:pt x="448" y="1"/>
                      <a:pt x="439" y="1"/>
                      <a:pt x="430" y="2"/>
                    </a:cubicBezTo>
                    <a:cubicBezTo>
                      <a:pt x="421" y="1"/>
                      <a:pt x="411" y="1"/>
                      <a:pt x="4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3" name="Google Shape;5823;p46"/>
              <p:cNvSpPr/>
              <p:nvPr/>
            </p:nvSpPr>
            <p:spPr>
              <a:xfrm>
                <a:off x="1712003" y="3934195"/>
                <a:ext cx="27847" cy="23611"/>
              </a:xfrm>
              <a:custGeom>
                <a:rect b="b" l="l" r="r" t="t"/>
                <a:pathLst>
                  <a:path extrusionOk="0" h="797" w="940">
                    <a:moveTo>
                      <a:pt x="568" y="0"/>
                    </a:moveTo>
                    <a:cubicBezTo>
                      <a:pt x="559" y="0"/>
                      <a:pt x="551" y="0"/>
                      <a:pt x="542" y="1"/>
                    </a:cubicBezTo>
                    <a:cubicBezTo>
                      <a:pt x="1" y="1"/>
                      <a:pt x="1" y="797"/>
                      <a:pt x="542" y="797"/>
                    </a:cubicBezTo>
                    <a:cubicBezTo>
                      <a:pt x="781" y="797"/>
                      <a:pt x="908" y="654"/>
                      <a:pt x="940" y="399"/>
                    </a:cubicBezTo>
                    <a:cubicBezTo>
                      <a:pt x="940" y="185"/>
                      <a:pt x="778" y="0"/>
                      <a:pt x="5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4" name="Google Shape;5824;p46"/>
              <p:cNvSpPr/>
              <p:nvPr/>
            </p:nvSpPr>
            <p:spPr>
              <a:xfrm>
                <a:off x="2012400" y="4031247"/>
                <a:ext cx="25418" cy="23818"/>
              </a:xfrm>
              <a:custGeom>
                <a:rect b="b" l="l" r="r" t="t"/>
                <a:pathLst>
                  <a:path extrusionOk="0" h="804" w="858">
                    <a:moveTo>
                      <a:pt x="393" y="0"/>
                    </a:moveTo>
                    <a:cubicBezTo>
                      <a:pt x="191" y="0"/>
                      <a:pt x="16" y="165"/>
                      <a:pt x="16" y="370"/>
                    </a:cubicBezTo>
                    <a:cubicBezTo>
                      <a:pt x="0" y="593"/>
                      <a:pt x="159" y="784"/>
                      <a:pt x="382" y="800"/>
                    </a:cubicBezTo>
                    <a:cubicBezTo>
                      <a:pt x="401" y="803"/>
                      <a:pt x="420" y="804"/>
                      <a:pt x="439" y="804"/>
                    </a:cubicBezTo>
                    <a:cubicBezTo>
                      <a:pt x="639" y="804"/>
                      <a:pt x="812" y="653"/>
                      <a:pt x="812" y="450"/>
                    </a:cubicBezTo>
                    <a:cubicBezTo>
                      <a:pt x="858" y="219"/>
                      <a:pt x="696" y="3"/>
                      <a:pt x="470" y="3"/>
                    </a:cubicBezTo>
                    <a:cubicBezTo>
                      <a:pt x="462" y="3"/>
                      <a:pt x="454" y="4"/>
                      <a:pt x="446" y="4"/>
                    </a:cubicBezTo>
                    <a:cubicBezTo>
                      <a:pt x="428" y="2"/>
                      <a:pt x="411" y="0"/>
                      <a:pt x="3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5" name="Google Shape;5825;p46"/>
              <p:cNvSpPr/>
              <p:nvPr/>
            </p:nvSpPr>
            <p:spPr>
              <a:xfrm>
                <a:off x="1946870" y="3028322"/>
                <a:ext cx="23967" cy="22456"/>
              </a:xfrm>
              <a:custGeom>
                <a:rect b="b" l="l" r="r" t="t"/>
                <a:pathLst>
                  <a:path extrusionOk="0" h="758" w="809">
                    <a:moveTo>
                      <a:pt x="371" y="1"/>
                    </a:moveTo>
                    <a:cubicBezTo>
                      <a:pt x="176" y="1"/>
                      <a:pt x="15" y="170"/>
                      <a:pt x="15" y="368"/>
                    </a:cubicBezTo>
                    <a:cubicBezTo>
                      <a:pt x="0" y="581"/>
                      <a:pt x="146" y="751"/>
                      <a:pt x="354" y="751"/>
                    </a:cubicBezTo>
                    <a:cubicBezTo>
                      <a:pt x="363" y="751"/>
                      <a:pt x="372" y="750"/>
                      <a:pt x="382" y="750"/>
                    </a:cubicBezTo>
                    <a:cubicBezTo>
                      <a:pt x="405" y="755"/>
                      <a:pt x="428" y="757"/>
                      <a:pt x="451" y="757"/>
                    </a:cubicBezTo>
                    <a:cubicBezTo>
                      <a:pt x="645" y="757"/>
                      <a:pt x="808" y="582"/>
                      <a:pt x="780" y="368"/>
                    </a:cubicBezTo>
                    <a:cubicBezTo>
                      <a:pt x="780" y="129"/>
                      <a:pt x="636" y="18"/>
                      <a:pt x="397" y="2"/>
                    </a:cubicBezTo>
                    <a:cubicBezTo>
                      <a:pt x="389" y="1"/>
                      <a:pt x="380" y="1"/>
                      <a:pt x="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6" name="Google Shape;5826;p46"/>
              <p:cNvSpPr/>
              <p:nvPr/>
            </p:nvSpPr>
            <p:spPr>
              <a:xfrm>
                <a:off x="2000135" y="3047667"/>
                <a:ext cx="28322" cy="23641"/>
              </a:xfrm>
              <a:custGeom>
                <a:rect b="b" l="l" r="r" t="t"/>
                <a:pathLst>
                  <a:path extrusionOk="0" h="798" w="956">
                    <a:moveTo>
                      <a:pt x="569" y="0"/>
                    </a:moveTo>
                    <a:cubicBezTo>
                      <a:pt x="560" y="0"/>
                      <a:pt x="551" y="1"/>
                      <a:pt x="541" y="1"/>
                    </a:cubicBezTo>
                    <a:cubicBezTo>
                      <a:pt x="0" y="1"/>
                      <a:pt x="16" y="797"/>
                      <a:pt x="557" y="797"/>
                    </a:cubicBezTo>
                    <a:cubicBezTo>
                      <a:pt x="764" y="797"/>
                      <a:pt x="955" y="606"/>
                      <a:pt x="939" y="399"/>
                    </a:cubicBezTo>
                    <a:cubicBezTo>
                      <a:pt x="955" y="171"/>
                      <a:pt x="780" y="0"/>
                      <a:pt x="5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7" name="Google Shape;5827;p46"/>
              <p:cNvSpPr/>
              <p:nvPr/>
            </p:nvSpPr>
            <p:spPr>
              <a:xfrm>
                <a:off x="1864008" y="3067486"/>
                <a:ext cx="27699" cy="23611"/>
              </a:xfrm>
              <a:custGeom>
                <a:rect b="b" l="l" r="r" t="t"/>
                <a:pathLst>
                  <a:path extrusionOk="0" h="797" w="935">
                    <a:moveTo>
                      <a:pt x="537" y="1"/>
                    </a:moveTo>
                    <a:cubicBezTo>
                      <a:pt x="26" y="1"/>
                      <a:pt x="0" y="781"/>
                      <a:pt x="520" y="797"/>
                    </a:cubicBezTo>
                    <a:cubicBezTo>
                      <a:pt x="759" y="797"/>
                      <a:pt x="902" y="653"/>
                      <a:pt x="934" y="399"/>
                    </a:cubicBezTo>
                    <a:cubicBezTo>
                      <a:pt x="934" y="176"/>
                      <a:pt x="759" y="1"/>
                      <a:pt x="552" y="1"/>
                    </a:cubicBezTo>
                    <a:cubicBezTo>
                      <a:pt x="547" y="1"/>
                      <a:pt x="542" y="1"/>
                      <a:pt x="53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8" name="Google Shape;5828;p46"/>
              <p:cNvSpPr/>
              <p:nvPr/>
            </p:nvSpPr>
            <p:spPr>
              <a:xfrm>
                <a:off x="2297689" y="3141993"/>
                <a:ext cx="27847" cy="23611"/>
              </a:xfrm>
              <a:custGeom>
                <a:rect b="b" l="l" r="r" t="t"/>
                <a:pathLst>
                  <a:path extrusionOk="0" h="797" w="940">
                    <a:moveTo>
                      <a:pt x="541" y="1"/>
                    </a:moveTo>
                    <a:cubicBezTo>
                      <a:pt x="16" y="1"/>
                      <a:pt x="0" y="797"/>
                      <a:pt x="525" y="797"/>
                    </a:cubicBezTo>
                    <a:cubicBezTo>
                      <a:pt x="764" y="797"/>
                      <a:pt x="892" y="653"/>
                      <a:pt x="923" y="399"/>
                    </a:cubicBezTo>
                    <a:cubicBezTo>
                      <a:pt x="939" y="192"/>
                      <a:pt x="764" y="1"/>
                      <a:pt x="54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29" name="Google Shape;5829;p46"/>
              <p:cNvSpPr/>
              <p:nvPr/>
            </p:nvSpPr>
            <p:spPr>
              <a:xfrm>
                <a:off x="1711292" y="3146881"/>
                <a:ext cx="24322" cy="23433"/>
              </a:xfrm>
              <a:custGeom>
                <a:rect b="b" l="l" r="r" t="t"/>
                <a:pathLst>
                  <a:path extrusionOk="0" h="791" w="821">
                    <a:moveTo>
                      <a:pt x="408" y="1"/>
                    </a:moveTo>
                    <a:cubicBezTo>
                      <a:pt x="205" y="1"/>
                      <a:pt x="1" y="140"/>
                      <a:pt x="9" y="409"/>
                    </a:cubicBezTo>
                    <a:cubicBezTo>
                      <a:pt x="25" y="663"/>
                      <a:pt x="168" y="775"/>
                      <a:pt x="423" y="791"/>
                    </a:cubicBezTo>
                    <a:cubicBezTo>
                      <a:pt x="645" y="791"/>
                      <a:pt x="821" y="616"/>
                      <a:pt x="805" y="393"/>
                    </a:cubicBezTo>
                    <a:cubicBezTo>
                      <a:pt x="797" y="128"/>
                      <a:pt x="603" y="1"/>
                      <a:pt x="4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0" name="Google Shape;5830;p46"/>
              <p:cNvSpPr/>
              <p:nvPr/>
            </p:nvSpPr>
            <p:spPr>
              <a:xfrm>
                <a:off x="2361086" y="3162286"/>
                <a:ext cx="22930" cy="22485"/>
              </a:xfrm>
              <a:custGeom>
                <a:rect b="b" l="l" r="r" t="t"/>
                <a:pathLst>
                  <a:path extrusionOk="0" h="759" w="774">
                    <a:moveTo>
                      <a:pt x="407" y="0"/>
                    </a:moveTo>
                    <a:cubicBezTo>
                      <a:pt x="184" y="16"/>
                      <a:pt x="25" y="128"/>
                      <a:pt x="9" y="366"/>
                    </a:cubicBezTo>
                    <a:cubicBezTo>
                      <a:pt x="1" y="627"/>
                      <a:pt x="193" y="759"/>
                      <a:pt x="384" y="759"/>
                    </a:cubicBezTo>
                    <a:cubicBezTo>
                      <a:pt x="567" y="759"/>
                      <a:pt x="749" y="639"/>
                      <a:pt x="757" y="398"/>
                    </a:cubicBezTo>
                    <a:cubicBezTo>
                      <a:pt x="773" y="175"/>
                      <a:pt x="614" y="0"/>
                      <a:pt x="40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1" name="Google Shape;5831;p46"/>
              <p:cNvSpPr/>
              <p:nvPr/>
            </p:nvSpPr>
            <p:spPr>
              <a:xfrm>
                <a:off x="1612048" y="3246095"/>
                <a:ext cx="24056" cy="23285"/>
              </a:xfrm>
              <a:custGeom>
                <a:rect b="b" l="l" r="r" t="t"/>
                <a:pathLst>
                  <a:path extrusionOk="0" h="786" w="812">
                    <a:moveTo>
                      <a:pt x="405" y="0"/>
                    </a:moveTo>
                    <a:cubicBezTo>
                      <a:pt x="209" y="0"/>
                      <a:pt x="16" y="128"/>
                      <a:pt x="16" y="387"/>
                    </a:cubicBezTo>
                    <a:cubicBezTo>
                      <a:pt x="1" y="601"/>
                      <a:pt x="162" y="785"/>
                      <a:pt x="386" y="785"/>
                    </a:cubicBezTo>
                    <a:cubicBezTo>
                      <a:pt x="395" y="785"/>
                      <a:pt x="405" y="785"/>
                      <a:pt x="414" y="784"/>
                    </a:cubicBezTo>
                    <a:cubicBezTo>
                      <a:pt x="423" y="785"/>
                      <a:pt x="432" y="785"/>
                      <a:pt x="440" y="785"/>
                    </a:cubicBezTo>
                    <a:cubicBezTo>
                      <a:pt x="637" y="785"/>
                      <a:pt x="812" y="616"/>
                      <a:pt x="812" y="402"/>
                    </a:cubicBezTo>
                    <a:cubicBezTo>
                      <a:pt x="812" y="136"/>
                      <a:pt x="607" y="0"/>
                      <a:pt x="4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2" name="Google Shape;5832;p46"/>
              <p:cNvSpPr/>
              <p:nvPr/>
            </p:nvSpPr>
            <p:spPr>
              <a:xfrm>
                <a:off x="2519313" y="3476815"/>
                <a:ext cx="23374" cy="23167"/>
              </a:xfrm>
              <a:custGeom>
                <a:rect b="b" l="l" r="r" t="t"/>
                <a:pathLst>
                  <a:path extrusionOk="0" h="782" w="789">
                    <a:moveTo>
                      <a:pt x="388" y="0"/>
                    </a:moveTo>
                    <a:cubicBezTo>
                      <a:pt x="193" y="0"/>
                      <a:pt x="1" y="131"/>
                      <a:pt x="16" y="398"/>
                    </a:cubicBezTo>
                    <a:cubicBezTo>
                      <a:pt x="0" y="605"/>
                      <a:pt x="175" y="780"/>
                      <a:pt x="382" y="780"/>
                    </a:cubicBezTo>
                    <a:cubicBezTo>
                      <a:pt x="391" y="781"/>
                      <a:pt x="400" y="781"/>
                      <a:pt x="409" y="781"/>
                    </a:cubicBezTo>
                    <a:cubicBezTo>
                      <a:pt x="605" y="781"/>
                      <a:pt x="780" y="612"/>
                      <a:pt x="764" y="414"/>
                    </a:cubicBezTo>
                    <a:cubicBezTo>
                      <a:pt x="789" y="139"/>
                      <a:pt x="587" y="0"/>
                      <a:pt x="3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3" name="Google Shape;5833;p46"/>
              <p:cNvSpPr/>
              <p:nvPr/>
            </p:nvSpPr>
            <p:spPr>
              <a:xfrm>
                <a:off x="2145831" y="4008732"/>
                <a:ext cx="27847" cy="23582"/>
              </a:xfrm>
              <a:custGeom>
                <a:rect b="b" l="l" r="r" t="t"/>
                <a:pathLst>
                  <a:path extrusionOk="0" h="796" w="940">
                    <a:moveTo>
                      <a:pt x="526" y="0"/>
                    </a:moveTo>
                    <a:cubicBezTo>
                      <a:pt x="1" y="0"/>
                      <a:pt x="1" y="796"/>
                      <a:pt x="526" y="796"/>
                    </a:cubicBezTo>
                    <a:cubicBezTo>
                      <a:pt x="781" y="796"/>
                      <a:pt x="908" y="653"/>
                      <a:pt x="924" y="398"/>
                    </a:cubicBezTo>
                    <a:cubicBezTo>
                      <a:pt x="940" y="175"/>
                      <a:pt x="749" y="0"/>
                      <a:pt x="5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4" name="Google Shape;5834;p46"/>
              <p:cNvSpPr/>
              <p:nvPr/>
            </p:nvSpPr>
            <p:spPr>
              <a:xfrm>
                <a:off x="1537126" y="3678976"/>
                <a:ext cx="24470" cy="23344"/>
              </a:xfrm>
              <a:custGeom>
                <a:rect b="b" l="l" r="r" t="t"/>
                <a:pathLst>
                  <a:path extrusionOk="0" h="788" w="826">
                    <a:moveTo>
                      <a:pt x="376" y="1"/>
                    </a:moveTo>
                    <a:cubicBezTo>
                      <a:pt x="176" y="1"/>
                      <a:pt x="15" y="166"/>
                      <a:pt x="30" y="371"/>
                    </a:cubicBezTo>
                    <a:cubicBezTo>
                      <a:pt x="0" y="593"/>
                      <a:pt x="164" y="788"/>
                      <a:pt x="380" y="788"/>
                    </a:cubicBezTo>
                    <a:cubicBezTo>
                      <a:pt x="395" y="788"/>
                      <a:pt x="412" y="787"/>
                      <a:pt x="428" y="785"/>
                    </a:cubicBezTo>
                    <a:cubicBezTo>
                      <a:pt x="667" y="785"/>
                      <a:pt x="794" y="657"/>
                      <a:pt x="826" y="387"/>
                    </a:cubicBezTo>
                    <a:cubicBezTo>
                      <a:pt x="826" y="173"/>
                      <a:pt x="665" y="4"/>
                      <a:pt x="456" y="4"/>
                    </a:cubicBezTo>
                    <a:cubicBezTo>
                      <a:pt x="447" y="4"/>
                      <a:pt x="437" y="4"/>
                      <a:pt x="428" y="5"/>
                    </a:cubicBezTo>
                    <a:cubicBezTo>
                      <a:pt x="410" y="2"/>
                      <a:pt x="393" y="1"/>
                      <a:pt x="3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5" name="Google Shape;5835;p46"/>
              <p:cNvSpPr/>
              <p:nvPr/>
            </p:nvSpPr>
            <p:spPr>
              <a:xfrm>
                <a:off x="2498250" y="3536213"/>
                <a:ext cx="27699" cy="23641"/>
              </a:xfrm>
              <a:custGeom>
                <a:rect b="b" l="l" r="r" t="t"/>
                <a:pathLst>
                  <a:path extrusionOk="0" h="798" w="935">
                    <a:moveTo>
                      <a:pt x="521" y="1"/>
                    </a:moveTo>
                    <a:cubicBezTo>
                      <a:pt x="11" y="1"/>
                      <a:pt x="0" y="781"/>
                      <a:pt x="520" y="797"/>
                    </a:cubicBezTo>
                    <a:cubicBezTo>
                      <a:pt x="530" y="797"/>
                      <a:pt x="539" y="798"/>
                      <a:pt x="548" y="798"/>
                    </a:cubicBezTo>
                    <a:cubicBezTo>
                      <a:pt x="758" y="798"/>
                      <a:pt x="918" y="628"/>
                      <a:pt x="918" y="415"/>
                    </a:cubicBezTo>
                    <a:cubicBezTo>
                      <a:pt x="934" y="192"/>
                      <a:pt x="759" y="1"/>
                      <a:pt x="536" y="1"/>
                    </a:cubicBezTo>
                    <a:cubicBezTo>
                      <a:pt x="531" y="1"/>
                      <a:pt x="526" y="1"/>
                      <a:pt x="52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6" name="Google Shape;5836;p46"/>
              <p:cNvSpPr/>
              <p:nvPr/>
            </p:nvSpPr>
            <p:spPr>
              <a:xfrm>
                <a:off x="1512212" y="3542790"/>
                <a:ext cx="27699" cy="23641"/>
              </a:xfrm>
              <a:custGeom>
                <a:rect b="b" l="l" r="r" t="t"/>
                <a:pathLst>
                  <a:path extrusionOk="0" h="798" w="935">
                    <a:moveTo>
                      <a:pt x="563" y="1"/>
                    </a:moveTo>
                    <a:cubicBezTo>
                      <a:pt x="554" y="1"/>
                      <a:pt x="546" y="1"/>
                      <a:pt x="537" y="2"/>
                    </a:cubicBezTo>
                    <a:cubicBezTo>
                      <a:pt x="532" y="1"/>
                      <a:pt x="527" y="1"/>
                      <a:pt x="521" y="1"/>
                    </a:cubicBezTo>
                    <a:cubicBezTo>
                      <a:pt x="11" y="1"/>
                      <a:pt x="1" y="782"/>
                      <a:pt x="521" y="797"/>
                    </a:cubicBezTo>
                    <a:cubicBezTo>
                      <a:pt x="760" y="797"/>
                      <a:pt x="887" y="654"/>
                      <a:pt x="919" y="400"/>
                    </a:cubicBezTo>
                    <a:cubicBezTo>
                      <a:pt x="934" y="185"/>
                      <a:pt x="773" y="1"/>
                      <a:pt x="5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7" name="Google Shape;5837;p46"/>
              <p:cNvSpPr/>
              <p:nvPr/>
            </p:nvSpPr>
            <p:spPr>
              <a:xfrm>
                <a:off x="2458019" y="3262211"/>
                <a:ext cx="24529" cy="21330"/>
              </a:xfrm>
              <a:custGeom>
                <a:rect b="b" l="l" r="r" t="t"/>
                <a:pathLst>
                  <a:path extrusionOk="0" h="720" w="828">
                    <a:moveTo>
                      <a:pt x="481" y="1"/>
                    </a:moveTo>
                    <a:cubicBezTo>
                      <a:pt x="470" y="1"/>
                      <a:pt x="458" y="1"/>
                      <a:pt x="446" y="2"/>
                    </a:cubicBezTo>
                    <a:cubicBezTo>
                      <a:pt x="0" y="34"/>
                      <a:pt x="0" y="686"/>
                      <a:pt x="446" y="718"/>
                    </a:cubicBezTo>
                    <a:cubicBezTo>
                      <a:pt x="457" y="719"/>
                      <a:pt x="468" y="719"/>
                      <a:pt x="478" y="719"/>
                    </a:cubicBezTo>
                    <a:cubicBezTo>
                      <a:pt x="695" y="719"/>
                      <a:pt x="797" y="564"/>
                      <a:pt x="828" y="352"/>
                    </a:cubicBezTo>
                    <a:cubicBezTo>
                      <a:pt x="798" y="140"/>
                      <a:pt x="696" y="1"/>
                      <a:pt x="4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8" name="Google Shape;5838;p46"/>
              <p:cNvSpPr/>
              <p:nvPr/>
            </p:nvSpPr>
            <p:spPr>
              <a:xfrm>
                <a:off x="2501894" y="3732834"/>
                <a:ext cx="22633" cy="21774"/>
              </a:xfrm>
              <a:custGeom>
                <a:rect b="b" l="l" r="r" t="t"/>
                <a:pathLst>
                  <a:path extrusionOk="0" h="735" w="764">
                    <a:moveTo>
                      <a:pt x="401" y="0"/>
                    </a:moveTo>
                    <a:cubicBezTo>
                      <a:pt x="389" y="0"/>
                      <a:pt x="378" y="1"/>
                      <a:pt x="365" y="1"/>
                    </a:cubicBezTo>
                    <a:cubicBezTo>
                      <a:pt x="357" y="1"/>
                      <a:pt x="348" y="0"/>
                      <a:pt x="339" y="0"/>
                    </a:cubicBezTo>
                    <a:cubicBezTo>
                      <a:pt x="145" y="0"/>
                      <a:pt x="0" y="169"/>
                      <a:pt x="15" y="352"/>
                    </a:cubicBezTo>
                    <a:cubicBezTo>
                      <a:pt x="0" y="565"/>
                      <a:pt x="160" y="735"/>
                      <a:pt x="369" y="735"/>
                    </a:cubicBezTo>
                    <a:cubicBezTo>
                      <a:pt x="379" y="735"/>
                      <a:pt x="388" y="734"/>
                      <a:pt x="397" y="734"/>
                    </a:cubicBezTo>
                    <a:cubicBezTo>
                      <a:pt x="620" y="718"/>
                      <a:pt x="732" y="574"/>
                      <a:pt x="763" y="352"/>
                    </a:cubicBezTo>
                    <a:cubicBezTo>
                      <a:pt x="718" y="140"/>
                      <a:pt x="615" y="0"/>
                      <a:pt x="40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39" name="Google Shape;5839;p46"/>
              <p:cNvSpPr/>
              <p:nvPr/>
            </p:nvSpPr>
            <p:spPr>
              <a:xfrm>
                <a:off x="1657315" y="3915917"/>
                <a:ext cx="22189" cy="21626"/>
              </a:xfrm>
              <a:custGeom>
                <a:rect b="b" l="l" r="r" t="t"/>
                <a:pathLst>
                  <a:path extrusionOk="0" h="730" w="749">
                    <a:moveTo>
                      <a:pt x="367" y="1"/>
                    </a:moveTo>
                    <a:cubicBezTo>
                      <a:pt x="183" y="1"/>
                      <a:pt x="0" y="125"/>
                      <a:pt x="0" y="363"/>
                    </a:cubicBezTo>
                    <a:cubicBezTo>
                      <a:pt x="16" y="602"/>
                      <a:pt x="159" y="714"/>
                      <a:pt x="398" y="729"/>
                    </a:cubicBezTo>
                    <a:cubicBezTo>
                      <a:pt x="589" y="729"/>
                      <a:pt x="748" y="538"/>
                      <a:pt x="732" y="332"/>
                    </a:cubicBezTo>
                    <a:cubicBezTo>
                      <a:pt x="709" y="109"/>
                      <a:pt x="538" y="1"/>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0" name="Google Shape;5840;p46"/>
              <p:cNvSpPr/>
              <p:nvPr/>
            </p:nvSpPr>
            <p:spPr>
              <a:xfrm>
                <a:off x="1633259" y="3186786"/>
                <a:ext cx="21715" cy="22337"/>
              </a:xfrm>
              <a:custGeom>
                <a:rect b="b" l="l" r="r" t="t"/>
                <a:pathLst>
                  <a:path extrusionOk="0" h="754" w="733">
                    <a:moveTo>
                      <a:pt x="367" y="1"/>
                    </a:moveTo>
                    <a:cubicBezTo>
                      <a:pt x="144" y="33"/>
                      <a:pt x="0" y="144"/>
                      <a:pt x="0" y="383"/>
                    </a:cubicBezTo>
                    <a:cubicBezTo>
                      <a:pt x="0" y="630"/>
                      <a:pt x="183" y="753"/>
                      <a:pt x="367" y="753"/>
                    </a:cubicBezTo>
                    <a:cubicBezTo>
                      <a:pt x="550" y="753"/>
                      <a:pt x="733" y="630"/>
                      <a:pt x="733" y="383"/>
                    </a:cubicBezTo>
                    <a:cubicBezTo>
                      <a:pt x="733" y="144"/>
                      <a:pt x="589"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1" name="Google Shape;5841;p46"/>
              <p:cNvSpPr/>
              <p:nvPr/>
            </p:nvSpPr>
            <p:spPr>
              <a:xfrm>
                <a:off x="2069132" y="4052073"/>
                <a:ext cx="26277" cy="22219"/>
              </a:xfrm>
              <a:custGeom>
                <a:rect b="b" l="l" r="r" t="t"/>
                <a:pathLst>
                  <a:path extrusionOk="0" h="750" w="887">
                    <a:moveTo>
                      <a:pt x="517" y="0"/>
                    </a:moveTo>
                    <a:cubicBezTo>
                      <a:pt x="508" y="0"/>
                      <a:pt x="498" y="1"/>
                      <a:pt x="489" y="1"/>
                    </a:cubicBezTo>
                    <a:cubicBezTo>
                      <a:pt x="0" y="17"/>
                      <a:pt x="26" y="750"/>
                      <a:pt x="505" y="750"/>
                    </a:cubicBezTo>
                    <a:cubicBezTo>
                      <a:pt x="510" y="750"/>
                      <a:pt x="515" y="750"/>
                      <a:pt x="520" y="750"/>
                    </a:cubicBezTo>
                    <a:cubicBezTo>
                      <a:pt x="759" y="734"/>
                      <a:pt x="871" y="574"/>
                      <a:pt x="887" y="352"/>
                    </a:cubicBezTo>
                    <a:cubicBezTo>
                      <a:pt x="871" y="154"/>
                      <a:pt x="711" y="0"/>
                      <a:pt x="51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2" name="Google Shape;5842;p46"/>
              <p:cNvSpPr/>
              <p:nvPr/>
            </p:nvSpPr>
            <p:spPr>
              <a:xfrm>
                <a:off x="1498851" y="3602721"/>
                <a:ext cx="22693" cy="21774"/>
              </a:xfrm>
              <a:custGeom>
                <a:rect b="b" l="l" r="r" t="t"/>
                <a:pathLst>
                  <a:path extrusionOk="0" h="735" w="766">
                    <a:moveTo>
                      <a:pt x="383" y="0"/>
                    </a:moveTo>
                    <a:cubicBezTo>
                      <a:pt x="160" y="16"/>
                      <a:pt x="17" y="127"/>
                      <a:pt x="1" y="366"/>
                    </a:cubicBezTo>
                    <a:cubicBezTo>
                      <a:pt x="9" y="611"/>
                      <a:pt x="193" y="735"/>
                      <a:pt x="377" y="735"/>
                    </a:cubicBezTo>
                    <a:cubicBezTo>
                      <a:pt x="551" y="735"/>
                      <a:pt x="726" y="623"/>
                      <a:pt x="749" y="398"/>
                    </a:cubicBezTo>
                    <a:cubicBezTo>
                      <a:pt x="765" y="191"/>
                      <a:pt x="606" y="0"/>
                      <a:pt x="3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3" name="Google Shape;5843;p46"/>
              <p:cNvSpPr/>
              <p:nvPr/>
            </p:nvSpPr>
            <p:spPr>
              <a:xfrm>
                <a:off x="2083796" y="3006814"/>
                <a:ext cx="21982" cy="21567"/>
              </a:xfrm>
              <a:custGeom>
                <a:rect b="b" l="l" r="r" t="t"/>
                <a:pathLst>
                  <a:path extrusionOk="0" h="728" w="742">
                    <a:moveTo>
                      <a:pt x="388" y="1"/>
                    </a:moveTo>
                    <a:cubicBezTo>
                      <a:pt x="195" y="1"/>
                      <a:pt x="1" y="137"/>
                      <a:pt x="25" y="393"/>
                    </a:cubicBezTo>
                    <a:cubicBezTo>
                      <a:pt x="41" y="584"/>
                      <a:pt x="201" y="728"/>
                      <a:pt x="407" y="728"/>
                    </a:cubicBezTo>
                    <a:cubicBezTo>
                      <a:pt x="614" y="680"/>
                      <a:pt x="742" y="584"/>
                      <a:pt x="742" y="362"/>
                    </a:cubicBezTo>
                    <a:cubicBezTo>
                      <a:pt x="742" y="117"/>
                      <a:pt x="566" y="1"/>
                      <a:pt x="3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4" name="Google Shape;5844;p46"/>
              <p:cNvSpPr/>
              <p:nvPr/>
            </p:nvSpPr>
            <p:spPr>
              <a:xfrm>
                <a:off x="1934575" y="4071892"/>
                <a:ext cx="22189" cy="21745"/>
              </a:xfrm>
              <a:custGeom>
                <a:rect b="b" l="l" r="r" t="t"/>
                <a:pathLst>
                  <a:path extrusionOk="0" h="734" w="749">
                    <a:moveTo>
                      <a:pt x="367" y="1"/>
                    </a:moveTo>
                    <a:cubicBezTo>
                      <a:pt x="176" y="17"/>
                      <a:pt x="17" y="160"/>
                      <a:pt x="17" y="351"/>
                    </a:cubicBezTo>
                    <a:cubicBezTo>
                      <a:pt x="1" y="606"/>
                      <a:pt x="188" y="733"/>
                      <a:pt x="375" y="733"/>
                    </a:cubicBezTo>
                    <a:cubicBezTo>
                      <a:pt x="562" y="733"/>
                      <a:pt x="749" y="606"/>
                      <a:pt x="733" y="351"/>
                    </a:cubicBezTo>
                    <a:cubicBezTo>
                      <a:pt x="717" y="144"/>
                      <a:pt x="574" y="33"/>
                      <a:pt x="3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5" name="Google Shape;5845;p46"/>
              <p:cNvSpPr/>
              <p:nvPr/>
            </p:nvSpPr>
            <p:spPr>
              <a:xfrm>
                <a:off x="1518225" y="3739440"/>
                <a:ext cx="22633" cy="21745"/>
              </a:xfrm>
              <a:custGeom>
                <a:rect b="b" l="l" r="r" t="t"/>
                <a:pathLst>
                  <a:path extrusionOk="0" h="734" w="764">
                    <a:moveTo>
                      <a:pt x="369" y="0"/>
                    </a:moveTo>
                    <a:cubicBezTo>
                      <a:pt x="160" y="0"/>
                      <a:pt x="1" y="170"/>
                      <a:pt x="31" y="383"/>
                    </a:cubicBezTo>
                    <a:cubicBezTo>
                      <a:pt x="16" y="574"/>
                      <a:pt x="175" y="733"/>
                      <a:pt x="382" y="733"/>
                    </a:cubicBezTo>
                    <a:cubicBezTo>
                      <a:pt x="604" y="733"/>
                      <a:pt x="732" y="590"/>
                      <a:pt x="764" y="367"/>
                    </a:cubicBezTo>
                    <a:cubicBezTo>
                      <a:pt x="716" y="160"/>
                      <a:pt x="604" y="17"/>
                      <a:pt x="398" y="1"/>
                    </a:cubicBezTo>
                    <a:cubicBezTo>
                      <a:pt x="388" y="0"/>
                      <a:pt x="379" y="0"/>
                      <a:pt x="3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6" name="Google Shape;5846;p46"/>
              <p:cNvSpPr/>
              <p:nvPr/>
            </p:nvSpPr>
            <p:spPr>
              <a:xfrm>
                <a:off x="2258969" y="3066479"/>
                <a:ext cx="25537" cy="20915"/>
              </a:xfrm>
              <a:custGeom>
                <a:rect b="b" l="l" r="r" t="t"/>
                <a:pathLst>
                  <a:path extrusionOk="0" h="706" w="862">
                    <a:moveTo>
                      <a:pt x="452" y="1"/>
                    </a:moveTo>
                    <a:cubicBezTo>
                      <a:pt x="0" y="1"/>
                      <a:pt x="0" y="705"/>
                      <a:pt x="452" y="705"/>
                    </a:cubicBezTo>
                    <a:cubicBezTo>
                      <a:pt x="466" y="705"/>
                      <a:pt x="480" y="705"/>
                      <a:pt x="495" y="703"/>
                    </a:cubicBezTo>
                    <a:cubicBezTo>
                      <a:pt x="718" y="703"/>
                      <a:pt x="830" y="560"/>
                      <a:pt x="861" y="353"/>
                    </a:cubicBezTo>
                    <a:cubicBezTo>
                      <a:pt x="846" y="162"/>
                      <a:pt x="686" y="3"/>
                      <a:pt x="495" y="3"/>
                    </a:cubicBezTo>
                    <a:cubicBezTo>
                      <a:pt x="480" y="2"/>
                      <a:pt x="466" y="1"/>
                      <a:pt x="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7" name="Google Shape;5847;p46"/>
              <p:cNvSpPr/>
              <p:nvPr/>
            </p:nvSpPr>
            <p:spPr>
              <a:xfrm>
                <a:off x="1516329" y="3345695"/>
                <a:ext cx="22189" cy="21300"/>
              </a:xfrm>
              <a:custGeom>
                <a:rect b="b" l="l" r="r" t="t"/>
                <a:pathLst>
                  <a:path extrusionOk="0" h="719" w="749">
                    <a:moveTo>
                      <a:pt x="370" y="0"/>
                    </a:moveTo>
                    <a:cubicBezTo>
                      <a:pt x="161" y="0"/>
                      <a:pt x="1" y="169"/>
                      <a:pt x="16" y="367"/>
                    </a:cubicBezTo>
                    <a:cubicBezTo>
                      <a:pt x="1" y="550"/>
                      <a:pt x="146" y="718"/>
                      <a:pt x="340" y="718"/>
                    </a:cubicBezTo>
                    <a:cubicBezTo>
                      <a:pt x="349" y="718"/>
                      <a:pt x="357" y="718"/>
                      <a:pt x="366" y="717"/>
                    </a:cubicBezTo>
                    <a:cubicBezTo>
                      <a:pt x="377" y="718"/>
                      <a:pt x="388" y="719"/>
                      <a:pt x="399" y="719"/>
                    </a:cubicBezTo>
                    <a:cubicBezTo>
                      <a:pt x="602" y="719"/>
                      <a:pt x="718" y="579"/>
                      <a:pt x="748" y="367"/>
                    </a:cubicBezTo>
                    <a:cubicBezTo>
                      <a:pt x="748" y="176"/>
                      <a:pt x="589" y="17"/>
                      <a:pt x="398" y="1"/>
                    </a:cubicBezTo>
                    <a:cubicBezTo>
                      <a:pt x="388" y="0"/>
                      <a:pt x="379" y="0"/>
                      <a:pt x="37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8" name="Google Shape;5848;p46"/>
              <p:cNvSpPr/>
              <p:nvPr/>
            </p:nvSpPr>
            <p:spPr>
              <a:xfrm>
                <a:off x="2497154" y="3339118"/>
                <a:ext cx="25003" cy="21241"/>
              </a:xfrm>
              <a:custGeom>
                <a:rect b="b" l="l" r="r" t="t"/>
                <a:pathLst>
                  <a:path extrusionOk="0" h="717" w="844">
                    <a:moveTo>
                      <a:pt x="494" y="0"/>
                    </a:moveTo>
                    <a:cubicBezTo>
                      <a:pt x="16" y="0"/>
                      <a:pt x="0" y="717"/>
                      <a:pt x="478" y="717"/>
                    </a:cubicBezTo>
                    <a:cubicBezTo>
                      <a:pt x="701" y="717"/>
                      <a:pt x="812" y="573"/>
                      <a:pt x="844" y="350"/>
                    </a:cubicBezTo>
                    <a:cubicBezTo>
                      <a:pt x="828" y="159"/>
                      <a:pt x="685" y="16"/>
                      <a:pt x="4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49" name="Google Shape;5849;p46"/>
              <p:cNvSpPr/>
              <p:nvPr/>
            </p:nvSpPr>
            <p:spPr>
              <a:xfrm>
                <a:off x="1729689" y="3087779"/>
                <a:ext cx="22426" cy="22189"/>
              </a:xfrm>
              <a:custGeom>
                <a:rect b="b" l="l" r="r" t="t"/>
                <a:pathLst>
                  <a:path extrusionOk="0" h="749" w="757">
                    <a:moveTo>
                      <a:pt x="359" y="0"/>
                    </a:moveTo>
                    <a:cubicBezTo>
                      <a:pt x="168" y="16"/>
                      <a:pt x="24" y="175"/>
                      <a:pt x="24" y="366"/>
                    </a:cubicBezTo>
                    <a:cubicBezTo>
                      <a:pt x="1" y="621"/>
                      <a:pt x="188" y="748"/>
                      <a:pt x="377" y="748"/>
                    </a:cubicBezTo>
                    <a:cubicBezTo>
                      <a:pt x="566" y="748"/>
                      <a:pt x="757" y="621"/>
                      <a:pt x="741" y="366"/>
                    </a:cubicBezTo>
                    <a:cubicBezTo>
                      <a:pt x="741" y="159"/>
                      <a:pt x="582" y="48"/>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0" name="Google Shape;5850;p46"/>
              <p:cNvSpPr/>
              <p:nvPr/>
            </p:nvSpPr>
            <p:spPr>
              <a:xfrm>
                <a:off x="1476276" y="3464432"/>
                <a:ext cx="22604" cy="21389"/>
              </a:xfrm>
              <a:custGeom>
                <a:rect b="b" l="l" r="r" t="t"/>
                <a:pathLst>
                  <a:path extrusionOk="0" h="722" w="763">
                    <a:moveTo>
                      <a:pt x="364" y="0"/>
                    </a:moveTo>
                    <a:cubicBezTo>
                      <a:pt x="193" y="0"/>
                      <a:pt x="47" y="148"/>
                      <a:pt x="47" y="323"/>
                    </a:cubicBezTo>
                    <a:cubicBezTo>
                      <a:pt x="1" y="522"/>
                      <a:pt x="162" y="721"/>
                      <a:pt x="359" y="721"/>
                    </a:cubicBezTo>
                    <a:cubicBezTo>
                      <a:pt x="366" y="721"/>
                      <a:pt x="373" y="721"/>
                      <a:pt x="381" y="721"/>
                    </a:cubicBezTo>
                    <a:cubicBezTo>
                      <a:pt x="391" y="721"/>
                      <a:pt x="400" y="722"/>
                      <a:pt x="409" y="722"/>
                    </a:cubicBezTo>
                    <a:cubicBezTo>
                      <a:pt x="600" y="722"/>
                      <a:pt x="717" y="568"/>
                      <a:pt x="763" y="386"/>
                    </a:cubicBezTo>
                    <a:cubicBezTo>
                      <a:pt x="763" y="179"/>
                      <a:pt x="620" y="20"/>
                      <a:pt x="413" y="4"/>
                    </a:cubicBezTo>
                    <a:cubicBezTo>
                      <a:pt x="396" y="2"/>
                      <a:pt x="380" y="0"/>
                      <a:pt x="36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1" name="Google Shape;5851;p46"/>
              <p:cNvSpPr/>
              <p:nvPr/>
            </p:nvSpPr>
            <p:spPr>
              <a:xfrm>
                <a:off x="1815779" y="4032254"/>
                <a:ext cx="22160" cy="21330"/>
              </a:xfrm>
              <a:custGeom>
                <a:rect b="b" l="l" r="r" t="t"/>
                <a:pathLst>
                  <a:path extrusionOk="0" h="720" w="748">
                    <a:moveTo>
                      <a:pt x="355" y="1"/>
                    </a:moveTo>
                    <a:cubicBezTo>
                      <a:pt x="160" y="1"/>
                      <a:pt x="0" y="170"/>
                      <a:pt x="15" y="368"/>
                    </a:cubicBezTo>
                    <a:cubicBezTo>
                      <a:pt x="0" y="565"/>
                      <a:pt x="144" y="719"/>
                      <a:pt x="337" y="719"/>
                    </a:cubicBezTo>
                    <a:cubicBezTo>
                      <a:pt x="347" y="719"/>
                      <a:pt x="356" y="719"/>
                      <a:pt x="366" y="718"/>
                    </a:cubicBezTo>
                    <a:cubicBezTo>
                      <a:pt x="376" y="719"/>
                      <a:pt x="386" y="719"/>
                      <a:pt x="396" y="719"/>
                    </a:cubicBezTo>
                    <a:cubicBezTo>
                      <a:pt x="600" y="719"/>
                      <a:pt x="717" y="564"/>
                      <a:pt x="748" y="336"/>
                    </a:cubicBezTo>
                    <a:cubicBezTo>
                      <a:pt x="700" y="161"/>
                      <a:pt x="588" y="2"/>
                      <a:pt x="382" y="2"/>
                    </a:cubicBezTo>
                    <a:cubicBezTo>
                      <a:pt x="373" y="1"/>
                      <a:pt x="364" y="1"/>
                      <a:pt x="3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2" name="Google Shape;5852;p46"/>
              <p:cNvSpPr/>
              <p:nvPr/>
            </p:nvSpPr>
            <p:spPr>
              <a:xfrm>
                <a:off x="2209969" y="4030654"/>
                <a:ext cx="21241" cy="21004"/>
              </a:xfrm>
              <a:custGeom>
                <a:rect b="b" l="l" r="r" t="t"/>
                <a:pathLst>
                  <a:path extrusionOk="0" h="709" w="717">
                    <a:moveTo>
                      <a:pt x="359" y="0"/>
                    </a:moveTo>
                    <a:cubicBezTo>
                      <a:pt x="180" y="0"/>
                      <a:pt x="0" y="120"/>
                      <a:pt x="0" y="358"/>
                    </a:cubicBezTo>
                    <a:cubicBezTo>
                      <a:pt x="0" y="549"/>
                      <a:pt x="160" y="708"/>
                      <a:pt x="351" y="708"/>
                    </a:cubicBezTo>
                    <a:cubicBezTo>
                      <a:pt x="558" y="708"/>
                      <a:pt x="717" y="549"/>
                      <a:pt x="717" y="358"/>
                    </a:cubicBezTo>
                    <a:cubicBezTo>
                      <a:pt x="717" y="120"/>
                      <a:pt x="538" y="0"/>
                      <a:pt x="3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3" name="Google Shape;5853;p46"/>
              <p:cNvSpPr/>
              <p:nvPr/>
            </p:nvSpPr>
            <p:spPr>
              <a:xfrm>
                <a:off x="1756085" y="4014360"/>
                <a:ext cx="21982" cy="21774"/>
              </a:xfrm>
              <a:custGeom>
                <a:rect b="b" l="l" r="r" t="t"/>
                <a:pathLst>
                  <a:path extrusionOk="0" h="735" w="742">
                    <a:moveTo>
                      <a:pt x="382" y="1"/>
                    </a:moveTo>
                    <a:cubicBezTo>
                      <a:pt x="191" y="1"/>
                      <a:pt x="0" y="136"/>
                      <a:pt x="25" y="399"/>
                    </a:cubicBezTo>
                    <a:cubicBezTo>
                      <a:pt x="25" y="581"/>
                      <a:pt x="184" y="734"/>
                      <a:pt x="364" y="734"/>
                    </a:cubicBezTo>
                    <a:cubicBezTo>
                      <a:pt x="373" y="734"/>
                      <a:pt x="382" y="734"/>
                      <a:pt x="391" y="733"/>
                    </a:cubicBezTo>
                    <a:cubicBezTo>
                      <a:pt x="598" y="701"/>
                      <a:pt x="741" y="590"/>
                      <a:pt x="741" y="367"/>
                    </a:cubicBezTo>
                    <a:cubicBezTo>
                      <a:pt x="741" y="120"/>
                      <a:pt x="562" y="1"/>
                      <a:pt x="3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4" name="Google Shape;5854;p46"/>
              <p:cNvSpPr/>
              <p:nvPr/>
            </p:nvSpPr>
            <p:spPr>
              <a:xfrm>
                <a:off x="2143550" y="3026841"/>
                <a:ext cx="22604" cy="21360"/>
              </a:xfrm>
              <a:custGeom>
                <a:rect b="b" l="l" r="r" t="t"/>
                <a:pathLst>
                  <a:path extrusionOk="0" h="721" w="763">
                    <a:moveTo>
                      <a:pt x="344" y="0"/>
                    </a:moveTo>
                    <a:cubicBezTo>
                      <a:pt x="147" y="0"/>
                      <a:pt x="1" y="165"/>
                      <a:pt x="30" y="370"/>
                    </a:cubicBezTo>
                    <a:cubicBezTo>
                      <a:pt x="14" y="561"/>
                      <a:pt x="173" y="720"/>
                      <a:pt x="380" y="720"/>
                    </a:cubicBezTo>
                    <a:cubicBezTo>
                      <a:pt x="603" y="720"/>
                      <a:pt x="730" y="577"/>
                      <a:pt x="762" y="354"/>
                    </a:cubicBezTo>
                    <a:cubicBezTo>
                      <a:pt x="714" y="147"/>
                      <a:pt x="603" y="4"/>
                      <a:pt x="396" y="4"/>
                    </a:cubicBezTo>
                    <a:cubicBezTo>
                      <a:pt x="378" y="1"/>
                      <a:pt x="361" y="0"/>
                      <a:pt x="3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5" name="Google Shape;5855;p46"/>
              <p:cNvSpPr/>
              <p:nvPr/>
            </p:nvSpPr>
            <p:spPr>
              <a:xfrm>
                <a:off x="1557864" y="3818687"/>
                <a:ext cx="22604" cy="21745"/>
              </a:xfrm>
              <a:custGeom>
                <a:rect b="b" l="l" r="r" t="t"/>
                <a:pathLst>
                  <a:path extrusionOk="0" h="734" w="763">
                    <a:moveTo>
                      <a:pt x="381" y="0"/>
                    </a:moveTo>
                    <a:cubicBezTo>
                      <a:pt x="174" y="32"/>
                      <a:pt x="30" y="144"/>
                      <a:pt x="30" y="366"/>
                    </a:cubicBezTo>
                    <a:cubicBezTo>
                      <a:pt x="0" y="565"/>
                      <a:pt x="174" y="733"/>
                      <a:pt x="370" y="733"/>
                    </a:cubicBezTo>
                    <a:cubicBezTo>
                      <a:pt x="379" y="733"/>
                      <a:pt x="388" y="733"/>
                      <a:pt x="397" y="732"/>
                    </a:cubicBezTo>
                    <a:cubicBezTo>
                      <a:pt x="588" y="732"/>
                      <a:pt x="763" y="573"/>
                      <a:pt x="747" y="382"/>
                    </a:cubicBezTo>
                    <a:cubicBezTo>
                      <a:pt x="747" y="144"/>
                      <a:pt x="604" y="32"/>
                      <a:pt x="3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6" name="Google Shape;5856;p46"/>
              <p:cNvSpPr/>
              <p:nvPr/>
            </p:nvSpPr>
            <p:spPr>
              <a:xfrm>
                <a:off x="2289186" y="3990779"/>
                <a:ext cx="21715" cy="21508"/>
              </a:xfrm>
              <a:custGeom>
                <a:rect b="b" l="l" r="r" t="t"/>
                <a:pathLst>
                  <a:path extrusionOk="0" h="726" w="733">
                    <a:moveTo>
                      <a:pt x="377" y="0"/>
                    </a:moveTo>
                    <a:cubicBezTo>
                      <a:pt x="368" y="0"/>
                      <a:pt x="360" y="0"/>
                      <a:pt x="351" y="1"/>
                    </a:cubicBezTo>
                    <a:cubicBezTo>
                      <a:pt x="144" y="33"/>
                      <a:pt x="1" y="144"/>
                      <a:pt x="1" y="367"/>
                    </a:cubicBezTo>
                    <a:cubicBezTo>
                      <a:pt x="1" y="606"/>
                      <a:pt x="180" y="725"/>
                      <a:pt x="359" y="725"/>
                    </a:cubicBezTo>
                    <a:cubicBezTo>
                      <a:pt x="538" y="725"/>
                      <a:pt x="717" y="606"/>
                      <a:pt x="717" y="367"/>
                    </a:cubicBezTo>
                    <a:cubicBezTo>
                      <a:pt x="732" y="169"/>
                      <a:pt x="572" y="0"/>
                      <a:pt x="37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7" name="Google Shape;5857;p46"/>
              <p:cNvSpPr/>
              <p:nvPr/>
            </p:nvSpPr>
            <p:spPr>
              <a:xfrm>
                <a:off x="1536119" y="3288192"/>
                <a:ext cx="22189" cy="21715"/>
              </a:xfrm>
              <a:custGeom>
                <a:rect b="b" l="l" r="r" t="t"/>
                <a:pathLst>
                  <a:path extrusionOk="0" h="733" w="749">
                    <a:moveTo>
                      <a:pt x="375" y="0"/>
                    </a:moveTo>
                    <a:cubicBezTo>
                      <a:pt x="187" y="0"/>
                      <a:pt x="0" y="128"/>
                      <a:pt x="16" y="382"/>
                    </a:cubicBezTo>
                    <a:cubicBezTo>
                      <a:pt x="16" y="589"/>
                      <a:pt x="176" y="701"/>
                      <a:pt x="382" y="732"/>
                    </a:cubicBezTo>
                    <a:cubicBezTo>
                      <a:pt x="573" y="732"/>
                      <a:pt x="733" y="573"/>
                      <a:pt x="733" y="382"/>
                    </a:cubicBezTo>
                    <a:cubicBezTo>
                      <a:pt x="749" y="128"/>
                      <a:pt x="562" y="0"/>
                      <a:pt x="3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8" name="Google Shape;5858;p46"/>
              <p:cNvSpPr/>
              <p:nvPr/>
            </p:nvSpPr>
            <p:spPr>
              <a:xfrm>
                <a:off x="1496244" y="3405093"/>
                <a:ext cx="22219" cy="21715"/>
              </a:xfrm>
              <a:custGeom>
                <a:rect b="b" l="l" r="r" t="t"/>
                <a:pathLst>
                  <a:path extrusionOk="0" h="733" w="750">
                    <a:moveTo>
                      <a:pt x="379" y="1"/>
                    </a:moveTo>
                    <a:cubicBezTo>
                      <a:pt x="186" y="1"/>
                      <a:pt x="40" y="154"/>
                      <a:pt x="25" y="336"/>
                    </a:cubicBezTo>
                    <a:cubicBezTo>
                      <a:pt x="1" y="597"/>
                      <a:pt x="193" y="732"/>
                      <a:pt x="384" y="732"/>
                    </a:cubicBezTo>
                    <a:cubicBezTo>
                      <a:pt x="567" y="732"/>
                      <a:pt x="749" y="608"/>
                      <a:pt x="742" y="352"/>
                    </a:cubicBezTo>
                    <a:cubicBezTo>
                      <a:pt x="742" y="161"/>
                      <a:pt x="598" y="2"/>
                      <a:pt x="407" y="2"/>
                    </a:cubicBezTo>
                    <a:cubicBezTo>
                      <a:pt x="398" y="1"/>
                      <a:pt x="388" y="1"/>
                      <a:pt x="3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59" name="Google Shape;5859;p46"/>
              <p:cNvSpPr/>
              <p:nvPr/>
            </p:nvSpPr>
            <p:spPr>
              <a:xfrm>
                <a:off x="1875651" y="4052784"/>
                <a:ext cx="21478" cy="21034"/>
              </a:xfrm>
              <a:custGeom>
                <a:rect b="b" l="l" r="r" t="t"/>
                <a:pathLst>
                  <a:path extrusionOk="0" h="710" w="725">
                    <a:moveTo>
                      <a:pt x="352" y="1"/>
                    </a:moveTo>
                    <a:cubicBezTo>
                      <a:pt x="179" y="1"/>
                      <a:pt x="8" y="113"/>
                      <a:pt x="0" y="344"/>
                    </a:cubicBezTo>
                    <a:cubicBezTo>
                      <a:pt x="0" y="550"/>
                      <a:pt x="143" y="678"/>
                      <a:pt x="366" y="710"/>
                    </a:cubicBezTo>
                    <a:cubicBezTo>
                      <a:pt x="541" y="710"/>
                      <a:pt x="700" y="550"/>
                      <a:pt x="716" y="375"/>
                    </a:cubicBezTo>
                    <a:cubicBezTo>
                      <a:pt x="725" y="129"/>
                      <a:pt x="537" y="1"/>
                      <a:pt x="3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0" name="Google Shape;5860;p46"/>
              <p:cNvSpPr/>
              <p:nvPr/>
            </p:nvSpPr>
            <p:spPr>
              <a:xfrm>
                <a:off x="2202889" y="3046512"/>
                <a:ext cx="22189" cy="21508"/>
              </a:xfrm>
              <a:custGeom>
                <a:rect b="b" l="l" r="r" t="t"/>
                <a:pathLst>
                  <a:path extrusionOk="0" h="726" w="749">
                    <a:moveTo>
                      <a:pt x="346" y="1"/>
                    </a:moveTo>
                    <a:cubicBezTo>
                      <a:pt x="167" y="1"/>
                      <a:pt x="17" y="159"/>
                      <a:pt x="17" y="343"/>
                    </a:cubicBezTo>
                    <a:cubicBezTo>
                      <a:pt x="1" y="550"/>
                      <a:pt x="144" y="709"/>
                      <a:pt x="351" y="725"/>
                    </a:cubicBezTo>
                    <a:cubicBezTo>
                      <a:pt x="362" y="726"/>
                      <a:pt x="373" y="726"/>
                      <a:pt x="384" y="726"/>
                    </a:cubicBezTo>
                    <a:cubicBezTo>
                      <a:pt x="586" y="726"/>
                      <a:pt x="704" y="586"/>
                      <a:pt x="749" y="375"/>
                    </a:cubicBezTo>
                    <a:cubicBezTo>
                      <a:pt x="749" y="184"/>
                      <a:pt x="606" y="24"/>
                      <a:pt x="415" y="8"/>
                    </a:cubicBezTo>
                    <a:cubicBezTo>
                      <a:pt x="391" y="3"/>
                      <a:pt x="368" y="1"/>
                      <a:pt x="3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1" name="Google Shape;5861;p46"/>
              <p:cNvSpPr/>
              <p:nvPr/>
            </p:nvSpPr>
            <p:spPr>
              <a:xfrm>
                <a:off x="2538481" y="3614482"/>
                <a:ext cx="25181" cy="21300"/>
              </a:xfrm>
              <a:custGeom>
                <a:rect b="b" l="l" r="r" t="t"/>
                <a:pathLst>
                  <a:path extrusionOk="0" h="719" w="850">
                    <a:moveTo>
                      <a:pt x="469" y="0"/>
                    </a:moveTo>
                    <a:cubicBezTo>
                      <a:pt x="0" y="0"/>
                      <a:pt x="0" y="718"/>
                      <a:pt x="469" y="718"/>
                    </a:cubicBezTo>
                    <a:cubicBezTo>
                      <a:pt x="479" y="718"/>
                      <a:pt x="489" y="718"/>
                      <a:pt x="499" y="717"/>
                    </a:cubicBezTo>
                    <a:cubicBezTo>
                      <a:pt x="706" y="717"/>
                      <a:pt x="818" y="558"/>
                      <a:pt x="850" y="367"/>
                    </a:cubicBezTo>
                    <a:cubicBezTo>
                      <a:pt x="850" y="160"/>
                      <a:pt x="690" y="1"/>
                      <a:pt x="499" y="1"/>
                    </a:cubicBezTo>
                    <a:cubicBezTo>
                      <a:pt x="489" y="0"/>
                      <a:pt x="479" y="0"/>
                      <a:pt x="46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2" name="Google Shape;5862;p46"/>
              <p:cNvSpPr/>
              <p:nvPr/>
            </p:nvSpPr>
            <p:spPr>
              <a:xfrm>
                <a:off x="2522602" y="3673673"/>
                <a:ext cx="21271" cy="21478"/>
              </a:xfrm>
              <a:custGeom>
                <a:rect b="b" l="l" r="r" t="t"/>
                <a:pathLst>
                  <a:path extrusionOk="0" h="725" w="718">
                    <a:moveTo>
                      <a:pt x="359" y="1"/>
                    </a:moveTo>
                    <a:cubicBezTo>
                      <a:pt x="180" y="1"/>
                      <a:pt x="1" y="120"/>
                      <a:pt x="1" y="359"/>
                    </a:cubicBezTo>
                    <a:cubicBezTo>
                      <a:pt x="1" y="582"/>
                      <a:pt x="144" y="709"/>
                      <a:pt x="367" y="725"/>
                    </a:cubicBezTo>
                    <a:cubicBezTo>
                      <a:pt x="574" y="693"/>
                      <a:pt x="717" y="582"/>
                      <a:pt x="717" y="359"/>
                    </a:cubicBezTo>
                    <a:cubicBezTo>
                      <a:pt x="717" y="120"/>
                      <a:pt x="538" y="1"/>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3" name="Google Shape;5863;p46"/>
              <p:cNvSpPr/>
              <p:nvPr/>
            </p:nvSpPr>
            <p:spPr>
              <a:xfrm>
                <a:off x="2480505" y="3792706"/>
                <a:ext cx="26100" cy="21330"/>
              </a:xfrm>
              <a:custGeom>
                <a:rect b="b" l="l" r="r" t="t"/>
                <a:pathLst>
                  <a:path extrusionOk="0" h="720" w="881">
                    <a:moveTo>
                      <a:pt x="484" y="1"/>
                    </a:moveTo>
                    <a:cubicBezTo>
                      <a:pt x="1" y="1"/>
                      <a:pt x="30" y="719"/>
                      <a:pt x="500" y="719"/>
                    </a:cubicBezTo>
                    <a:cubicBezTo>
                      <a:pt x="510" y="719"/>
                      <a:pt x="520" y="719"/>
                      <a:pt x="530" y="718"/>
                    </a:cubicBezTo>
                    <a:cubicBezTo>
                      <a:pt x="721" y="702"/>
                      <a:pt x="881" y="543"/>
                      <a:pt x="881" y="352"/>
                    </a:cubicBezTo>
                    <a:cubicBezTo>
                      <a:pt x="865" y="145"/>
                      <a:pt x="705" y="2"/>
                      <a:pt x="514" y="2"/>
                    </a:cubicBezTo>
                    <a:cubicBezTo>
                      <a:pt x="504" y="1"/>
                      <a:pt x="494" y="1"/>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4" name="Google Shape;5864;p46"/>
              <p:cNvSpPr/>
              <p:nvPr/>
            </p:nvSpPr>
            <p:spPr>
              <a:xfrm>
                <a:off x="1808758" y="3048645"/>
                <a:ext cx="22574" cy="21360"/>
              </a:xfrm>
              <a:custGeom>
                <a:rect b="b" l="l" r="r" t="t"/>
                <a:pathLst>
                  <a:path extrusionOk="0" h="721" w="762">
                    <a:moveTo>
                      <a:pt x="380" y="0"/>
                    </a:moveTo>
                    <a:cubicBezTo>
                      <a:pt x="173" y="32"/>
                      <a:pt x="30" y="143"/>
                      <a:pt x="30" y="350"/>
                    </a:cubicBezTo>
                    <a:cubicBezTo>
                      <a:pt x="0" y="555"/>
                      <a:pt x="160" y="720"/>
                      <a:pt x="347" y="720"/>
                    </a:cubicBezTo>
                    <a:cubicBezTo>
                      <a:pt x="363" y="720"/>
                      <a:pt x="379" y="719"/>
                      <a:pt x="396" y="716"/>
                    </a:cubicBezTo>
                    <a:cubicBezTo>
                      <a:pt x="405" y="717"/>
                      <a:pt x="413" y="718"/>
                      <a:pt x="422" y="718"/>
                    </a:cubicBezTo>
                    <a:cubicBezTo>
                      <a:pt x="602" y="718"/>
                      <a:pt x="761" y="564"/>
                      <a:pt x="746" y="366"/>
                    </a:cubicBezTo>
                    <a:cubicBezTo>
                      <a:pt x="746" y="143"/>
                      <a:pt x="603" y="16"/>
                      <a:pt x="3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5" name="Google Shape;5865;p46"/>
              <p:cNvSpPr/>
              <p:nvPr/>
            </p:nvSpPr>
            <p:spPr>
              <a:xfrm>
                <a:off x="2417433" y="3183438"/>
                <a:ext cx="25033" cy="20412"/>
              </a:xfrm>
              <a:custGeom>
                <a:rect b="b" l="l" r="r" t="t"/>
                <a:pathLst>
                  <a:path extrusionOk="0" h="689" w="845">
                    <a:moveTo>
                      <a:pt x="451" y="0"/>
                    </a:moveTo>
                    <a:cubicBezTo>
                      <a:pt x="10" y="0"/>
                      <a:pt x="0" y="688"/>
                      <a:pt x="449" y="688"/>
                    </a:cubicBezTo>
                    <a:cubicBezTo>
                      <a:pt x="459" y="688"/>
                      <a:pt x="469" y="688"/>
                      <a:pt x="479" y="687"/>
                    </a:cubicBezTo>
                    <a:cubicBezTo>
                      <a:pt x="489" y="688"/>
                      <a:pt x="499" y="688"/>
                      <a:pt x="510" y="688"/>
                    </a:cubicBezTo>
                    <a:cubicBezTo>
                      <a:pt x="698" y="688"/>
                      <a:pt x="815" y="549"/>
                      <a:pt x="845" y="353"/>
                    </a:cubicBezTo>
                    <a:cubicBezTo>
                      <a:pt x="845" y="162"/>
                      <a:pt x="686" y="3"/>
                      <a:pt x="495" y="3"/>
                    </a:cubicBezTo>
                    <a:cubicBezTo>
                      <a:pt x="480" y="1"/>
                      <a:pt x="465" y="0"/>
                      <a:pt x="4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6" name="Google Shape;5866;p46"/>
              <p:cNvSpPr/>
              <p:nvPr/>
            </p:nvSpPr>
            <p:spPr>
              <a:xfrm>
                <a:off x="2128382" y="4070026"/>
                <a:ext cx="23611" cy="20767"/>
              </a:xfrm>
              <a:custGeom>
                <a:rect b="b" l="l" r="r" t="t"/>
                <a:pathLst>
                  <a:path extrusionOk="0" h="701" w="797">
                    <a:moveTo>
                      <a:pt x="431" y="0"/>
                    </a:moveTo>
                    <a:cubicBezTo>
                      <a:pt x="1" y="48"/>
                      <a:pt x="17" y="685"/>
                      <a:pt x="446" y="701"/>
                    </a:cubicBezTo>
                    <a:cubicBezTo>
                      <a:pt x="637" y="701"/>
                      <a:pt x="797" y="541"/>
                      <a:pt x="797" y="350"/>
                    </a:cubicBezTo>
                    <a:cubicBezTo>
                      <a:pt x="797" y="144"/>
                      <a:pt x="622" y="0"/>
                      <a:pt x="43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7" name="Google Shape;5867;p46"/>
              <p:cNvSpPr/>
              <p:nvPr/>
            </p:nvSpPr>
            <p:spPr>
              <a:xfrm>
                <a:off x="2025109" y="2990046"/>
                <a:ext cx="20797" cy="20056"/>
              </a:xfrm>
              <a:custGeom>
                <a:rect b="b" l="l" r="r" t="t"/>
                <a:pathLst>
                  <a:path extrusionOk="0" h="677" w="702">
                    <a:moveTo>
                      <a:pt x="346" y="0"/>
                    </a:moveTo>
                    <a:cubicBezTo>
                      <a:pt x="163" y="0"/>
                      <a:pt x="18" y="148"/>
                      <a:pt x="33" y="323"/>
                    </a:cubicBezTo>
                    <a:cubicBezTo>
                      <a:pt x="1" y="514"/>
                      <a:pt x="144" y="673"/>
                      <a:pt x="335" y="673"/>
                    </a:cubicBezTo>
                    <a:cubicBezTo>
                      <a:pt x="352" y="676"/>
                      <a:pt x="368" y="677"/>
                      <a:pt x="384" y="677"/>
                    </a:cubicBezTo>
                    <a:cubicBezTo>
                      <a:pt x="555" y="677"/>
                      <a:pt x="701" y="529"/>
                      <a:pt x="701" y="355"/>
                    </a:cubicBezTo>
                    <a:cubicBezTo>
                      <a:pt x="701" y="164"/>
                      <a:pt x="574" y="20"/>
                      <a:pt x="399" y="4"/>
                    </a:cubicBezTo>
                    <a:cubicBezTo>
                      <a:pt x="381" y="2"/>
                      <a:pt x="363" y="0"/>
                      <a:pt x="34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8" name="Google Shape;5868;p46"/>
              <p:cNvSpPr/>
              <p:nvPr/>
            </p:nvSpPr>
            <p:spPr>
              <a:xfrm>
                <a:off x="1994477" y="4092541"/>
                <a:ext cx="20767" cy="20056"/>
              </a:xfrm>
              <a:custGeom>
                <a:rect b="b" l="l" r="r" t="t"/>
                <a:pathLst>
                  <a:path extrusionOk="0" h="677" w="701">
                    <a:moveTo>
                      <a:pt x="371" y="0"/>
                    </a:moveTo>
                    <a:cubicBezTo>
                      <a:pt x="354" y="0"/>
                      <a:pt x="336" y="2"/>
                      <a:pt x="319" y="4"/>
                    </a:cubicBezTo>
                    <a:cubicBezTo>
                      <a:pt x="143" y="4"/>
                      <a:pt x="0" y="163"/>
                      <a:pt x="16" y="339"/>
                    </a:cubicBezTo>
                    <a:cubicBezTo>
                      <a:pt x="2" y="528"/>
                      <a:pt x="147" y="677"/>
                      <a:pt x="330" y="677"/>
                    </a:cubicBezTo>
                    <a:cubicBezTo>
                      <a:pt x="347" y="677"/>
                      <a:pt x="364" y="676"/>
                      <a:pt x="382" y="673"/>
                    </a:cubicBezTo>
                    <a:cubicBezTo>
                      <a:pt x="557" y="673"/>
                      <a:pt x="701" y="514"/>
                      <a:pt x="701" y="339"/>
                    </a:cubicBezTo>
                    <a:cubicBezTo>
                      <a:pt x="701" y="149"/>
                      <a:pt x="554" y="0"/>
                      <a:pt x="37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69" name="Google Shape;5869;p46"/>
              <p:cNvSpPr/>
              <p:nvPr/>
            </p:nvSpPr>
            <p:spPr>
              <a:xfrm>
                <a:off x="1884598" y="3009480"/>
                <a:ext cx="25478" cy="20856"/>
              </a:xfrm>
              <a:custGeom>
                <a:rect b="b" l="l" r="r" t="t"/>
                <a:pathLst>
                  <a:path extrusionOk="0" h="704" w="860">
                    <a:moveTo>
                      <a:pt x="478" y="1"/>
                    </a:moveTo>
                    <a:cubicBezTo>
                      <a:pt x="0" y="1"/>
                      <a:pt x="20" y="704"/>
                      <a:pt x="466" y="704"/>
                    </a:cubicBezTo>
                    <a:cubicBezTo>
                      <a:pt x="480" y="704"/>
                      <a:pt x="495" y="703"/>
                      <a:pt x="510" y="701"/>
                    </a:cubicBezTo>
                    <a:cubicBezTo>
                      <a:pt x="701" y="701"/>
                      <a:pt x="860" y="542"/>
                      <a:pt x="860" y="351"/>
                    </a:cubicBezTo>
                    <a:cubicBezTo>
                      <a:pt x="812" y="128"/>
                      <a:pt x="701" y="1"/>
                      <a:pt x="494" y="1"/>
                    </a:cubicBezTo>
                    <a:cubicBezTo>
                      <a:pt x="489" y="1"/>
                      <a:pt x="483" y="1"/>
                      <a:pt x="47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0" name="Google Shape;5870;p46"/>
              <p:cNvSpPr/>
              <p:nvPr/>
            </p:nvSpPr>
            <p:spPr>
              <a:xfrm>
                <a:off x="2466018" y="3852608"/>
                <a:ext cx="19849" cy="19375"/>
              </a:xfrm>
              <a:custGeom>
                <a:rect b="b" l="l" r="r" t="t"/>
                <a:pathLst>
                  <a:path extrusionOk="0" h="654" w="670">
                    <a:moveTo>
                      <a:pt x="362" y="0"/>
                    </a:moveTo>
                    <a:cubicBezTo>
                      <a:pt x="353" y="0"/>
                      <a:pt x="344" y="1"/>
                      <a:pt x="335" y="1"/>
                    </a:cubicBezTo>
                    <a:cubicBezTo>
                      <a:pt x="144" y="1"/>
                      <a:pt x="1" y="145"/>
                      <a:pt x="1" y="320"/>
                    </a:cubicBezTo>
                    <a:cubicBezTo>
                      <a:pt x="1" y="543"/>
                      <a:pt x="168" y="654"/>
                      <a:pt x="335" y="654"/>
                    </a:cubicBezTo>
                    <a:cubicBezTo>
                      <a:pt x="502" y="654"/>
                      <a:pt x="669" y="543"/>
                      <a:pt x="669" y="320"/>
                    </a:cubicBezTo>
                    <a:cubicBezTo>
                      <a:pt x="669" y="138"/>
                      <a:pt x="526"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1" name="Google Shape;5871;p46"/>
              <p:cNvSpPr/>
              <p:nvPr/>
            </p:nvSpPr>
            <p:spPr>
              <a:xfrm>
                <a:off x="2540051" y="3417980"/>
                <a:ext cx="21508" cy="21597"/>
              </a:xfrm>
              <a:custGeom>
                <a:rect b="b" l="l" r="r" t="t"/>
                <a:pathLst>
                  <a:path extrusionOk="0" h="729" w="726">
                    <a:moveTo>
                      <a:pt x="356" y="0"/>
                    </a:moveTo>
                    <a:cubicBezTo>
                      <a:pt x="178" y="0"/>
                      <a:pt x="1" y="120"/>
                      <a:pt x="17" y="363"/>
                    </a:cubicBezTo>
                    <a:cubicBezTo>
                      <a:pt x="1" y="585"/>
                      <a:pt x="144" y="697"/>
                      <a:pt x="351" y="729"/>
                    </a:cubicBezTo>
                    <a:cubicBezTo>
                      <a:pt x="542" y="729"/>
                      <a:pt x="701" y="585"/>
                      <a:pt x="701" y="378"/>
                    </a:cubicBezTo>
                    <a:cubicBezTo>
                      <a:pt x="725" y="128"/>
                      <a:pt x="540" y="0"/>
                      <a:pt x="3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2" name="Google Shape;5872;p46"/>
              <p:cNvSpPr/>
              <p:nvPr/>
            </p:nvSpPr>
            <p:spPr>
              <a:xfrm>
                <a:off x="2322189" y="3084787"/>
                <a:ext cx="20797" cy="20115"/>
              </a:xfrm>
              <a:custGeom>
                <a:rect b="b" l="l" r="r" t="t"/>
                <a:pathLst>
                  <a:path extrusionOk="0" h="679" w="702">
                    <a:moveTo>
                      <a:pt x="384" y="1"/>
                    </a:moveTo>
                    <a:cubicBezTo>
                      <a:pt x="363" y="1"/>
                      <a:pt x="342" y="3"/>
                      <a:pt x="319" y="6"/>
                    </a:cubicBezTo>
                    <a:cubicBezTo>
                      <a:pt x="128" y="6"/>
                      <a:pt x="1" y="165"/>
                      <a:pt x="17" y="356"/>
                    </a:cubicBezTo>
                    <a:cubicBezTo>
                      <a:pt x="17" y="530"/>
                      <a:pt x="163" y="678"/>
                      <a:pt x="334" y="678"/>
                    </a:cubicBezTo>
                    <a:cubicBezTo>
                      <a:pt x="350" y="678"/>
                      <a:pt x="366" y="677"/>
                      <a:pt x="383" y="674"/>
                    </a:cubicBezTo>
                    <a:cubicBezTo>
                      <a:pt x="574" y="658"/>
                      <a:pt x="701" y="515"/>
                      <a:pt x="701" y="340"/>
                    </a:cubicBezTo>
                    <a:cubicBezTo>
                      <a:pt x="673" y="126"/>
                      <a:pt x="567" y="1"/>
                      <a:pt x="38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3" name="Google Shape;5873;p46"/>
              <p:cNvSpPr/>
              <p:nvPr/>
            </p:nvSpPr>
            <p:spPr>
              <a:xfrm>
                <a:off x="1697397" y="3995489"/>
                <a:ext cx="20767" cy="19967"/>
              </a:xfrm>
              <a:custGeom>
                <a:rect b="b" l="l" r="r" t="t"/>
                <a:pathLst>
                  <a:path extrusionOk="0" h="674" w="701">
                    <a:moveTo>
                      <a:pt x="353" y="0"/>
                    </a:moveTo>
                    <a:cubicBezTo>
                      <a:pt x="174" y="0"/>
                      <a:pt x="16" y="139"/>
                      <a:pt x="16" y="336"/>
                    </a:cubicBezTo>
                    <a:cubicBezTo>
                      <a:pt x="0" y="511"/>
                      <a:pt x="143" y="670"/>
                      <a:pt x="334" y="670"/>
                    </a:cubicBezTo>
                    <a:cubicBezTo>
                      <a:pt x="351" y="673"/>
                      <a:pt x="367" y="674"/>
                      <a:pt x="384" y="674"/>
                    </a:cubicBezTo>
                    <a:cubicBezTo>
                      <a:pt x="554" y="674"/>
                      <a:pt x="701" y="526"/>
                      <a:pt x="701" y="352"/>
                    </a:cubicBezTo>
                    <a:cubicBezTo>
                      <a:pt x="701" y="176"/>
                      <a:pt x="557" y="17"/>
                      <a:pt x="382" y="1"/>
                    </a:cubicBezTo>
                    <a:cubicBezTo>
                      <a:pt x="373" y="1"/>
                      <a:pt x="363" y="0"/>
                      <a:pt x="3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4" name="Google Shape;5874;p46"/>
              <p:cNvSpPr/>
              <p:nvPr/>
            </p:nvSpPr>
            <p:spPr>
              <a:xfrm>
                <a:off x="1459301" y="3524778"/>
                <a:ext cx="21211" cy="19997"/>
              </a:xfrm>
              <a:custGeom>
                <a:rect b="b" l="l" r="r" t="t"/>
                <a:pathLst>
                  <a:path extrusionOk="0" h="675" w="716">
                    <a:moveTo>
                      <a:pt x="402" y="0"/>
                    </a:moveTo>
                    <a:cubicBezTo>
                      <a:pt x="385" y="0"/>
                      <a:pt x="367" y="2"/>
                      <a:pt x="349" y="5"/>
                    </a:cubicBezTo>
                    <a:cubicBezTo>
                      <a:pt x="341" y="4"/>
                      <a:pt x="333" y="4"/>
                      <a:pt x="325" y="4"/>
                    </a:cubicBezTo>
                    <a:cubicBezTo>
                      <a:pt x="145" y="4"/>
                      <a:pt x="0" y="173"/>
                      <a:pt x="31" y="371"/>
                    </a:cubicBezTo>
                    <a:cubicBezTo>
                      <a:pt x="31" y="537"/>
                      <a:pt x="174" y="674"/>
                      <a:pt x="352" y="674"/>
                    </a:cubicBezTo>
                    <a:cubicBezTo>
                      <a:pt x="362" y="674"/>
                      <a:pt x="371" y="674"/>
                      <a:pt x="381" y="673"/>
                    </a:cubicBezTo>
                    <a:cubicBezTo>
                      <a:pt x="572" y="673"/>
                      <a:pt x="715" y="498"/>
                      <a:pt x="699" y="307"/>
                    </a:cubicBezTo>
                    <a:cubicBezTo>
                      <a:pt x="699" y="134"/>
                      <a:pt x="569" y="0"/>
                      <a:pt x="40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5" name="Google Shape;5875;p46"/>
              <p:cNvSpPr/>
              <p:nvPr/>
            </p:nvSpPr>
            <p:spPr>
              <a:xfrm>
                <a:off x="1554042" y="3229713"/>
                <a:ext cx="21211" cy="19967"/>
              </a:xfrm>
              <a:custGeom>
                <a:rect b="b" l="l" r="r" t="t"/>
                <a:pathLst>
                  <a:path extrusionOk="0" h="674" w="716">
                    <a:moveTo>
                      <a:pt x="366" y="0"/>
                    </a:moveTo>
                    <a:cubicBezTo>
                      <a:pt x="159" y="0"/>
                      <a:pt x="0" y="176"/>
                      <a:pt x="32" y="367"/>
                    </a:cubicBezTo>
                    <a:cubicBezTo>
                      <a:pt x="32" y="540"/>
                      <a:pt x="163" y="673"/>
                      <a:pt x="318" y="673"/>
                    </a:cubicBezTo>
                    <a:cubicBezTo>
                      <a:pt x="334" y="673"/>
                      <a:pt x="350" y="672"/>
                      <a:pt x="366" y="669"/>
                    </a:cubicBezTo>
                    <a:cubicBezTo>
                      <a:pt x="375" y="670"/>
                      <a:pt x="384" y="670"/>
                      <a:pt x="392" y="670"/>
                    </a:cubicBezTo>
                    <a:cubicBezTo>
                      <a:pt x="585" y="670"/>
                      <a:pt x="716" y="502"/>
                      <a:pt x="701" y="319"/>
                    </a:cubicBezTo>
                    <a:cubicBezTo>
                      <a:pt x="685" y="144"/>
                      <a:pt x="542" y="0"/>
                      <a:pt x="36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6" name="Google Shape;5876;p46"/>
              <p:cNvSpPr/>
              <p:nvPr/>
            </p:nvSpPr>
            <p:spPr>
              <a:xfrm>
                <a:off x="1598361" y="3898379"/>
                <a:ext cx="24411" cy="20767"/>
              </a:xfrm>
              <a:custGeom>
                <a:rect b="b" l="l" r="r" t="t"/>
                <a:pathLst>
                  <a:path extrusionOk="0" h="701" w="824">
                    <a:moveTo>
                      <a:pt x="367" y="0"/>
                    </a:moveTo>
                    <a:cubicBezTo>
                      <a:pt x="160" y="0"/>
                      <a:pt x="32" y="144"/>
                      <a:pt x="1" y="366"/>
                    </a:cubicBezTo>
                    <a:cubicBezTo>
                      <a:pt x="1" y="542"/>
                      <a:pt x="160" y="701"/>
                      <a:pt x="351" y="701"/>
                    </a:cubicBezTo>
                    <a:cubicBezTo>
                      <a:pt x="356" y="701"/>
                      <a:pt x="361" y="701"/>
                      <a:pt x="366" y="701"/>
                    </a:cubicBezTo>
                    <a:cubicBezTo>
                      <a:pt x="813" y="701"/>
                      <a:pt x="823" y="16"/>
                      <a:pt x="3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7" name="Google Shape;5877;p46"/>
              <p:cNvSpPr/>
              <p:nvPr/>
            </p:nvSpPr>
            <p:spPr>
              <a:xfrm>
                <a:off x="1476395" y="3663067"/>
                <a:ext cx="24381" cy="20767"/>
              </a:xfrm>
              <a:custGeom>
                <a:rect b="b" l="l" r="r" t="t"/>
                <a:pathLst>
                  <a:path extrusionOk="0" h="701" w="823">
                    <a:moveTo>
                      <a:pt x="457" y="0"/>
                    </a:moveTo>
                    <a:cubicBezTo>
                      <a:pt x="11" y="0"/>
                      <a:pt x="0" y="685"/>
                      <a:pt x="457" y="701"/>
                    </a:cubicBezTo>
                    <a:cubicBezTo>
                      <a:pt x="648" y="701"/>
                      <a:pt x="807" y="542"/>
                      <a:pt x="823" y="351"/>
                    </a:cubicBezTo>
                    <a:cubicBezTo>
                      <a:pt x="823" y="160"/>
                      <a:pt x="663" y="1"/>
                      <a:pt x="472" y="1"/>
                    </a:cubicBezTo>
                    <a:cubicBezTo>
                      <a:pt x="467" y="0"/>
                      <a:pt x="462" y="0"/>
                      <a:pt x="45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8" name="Google Shape;5878;p46"/>
              <p:cNvSpPr/>
              <p:nvPr/>
            </p:nvSpPr>
            <p:spPr>
              <a:xfrm>
                <a:off x="2366300" y="3951141"/>
                <a:ext cx="21715" cy="21656"/>
              </a:xfrm>
              <a:custGeom>
                <a:rect b="b" l="l" r="r" t="t"/>
                <a:pathLst>
                  <a:path extrusionOk="0" h="731" w="733">
                    <a:moveTo>
                      <a:pt x="369" y="1"/>
                    </a:moveTo>
                    <a:cubicBezTo>
                      <a:pt x="360" y="1"/>
                      <a:pt x="351" y="1"/>
                      <a:pt x="342" y="2"/>
                    </a:cubicBezTo>
                    <a:cubicBezTo>
                      <a:pt x="151" y="2"/>
                      <a:pt x="8" y="161"/>
                      <a:pt x="8" y="368"/>
                    </a:cubicBezTo>
                    <a:cubicBezTo>
                      <a:pt x="0" y="611"/>
                      <a:pt x="181" y="730"/>
                      <a:pt x="361" y="730"/>
                    </a:cubicBezTo>
                    <a:cubicBezTo>
                      <a:pt x="547" y="730"/>
                      <a:pt x="733" y="603"/>
                      <a:pt x="708" y="352"/>
                    </a:cubicBezTo>
                    <a:cubicBezTo>
                      <a:pt x="708" y="155"/>
                      <a:pt x="549" y="1"/>
                      <a:pt x="36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79" name="Google Shape;5879;p46"/>
              <p:cNvSpPr/>
              <p:nvPr/>
            </p:nvSpPr>
            <p:spPr>
              <a:xfrm>
                <a:off x="1653286" y="3130202"/>
                <a:ext cx="21034" cy="20915"/>
              </a:xfrm>
              <a:custGeom>
                <a:rect b="b" l="l" r="r" t="t"/>
                <a:pathLst>
                  <a:path extrusionOk="0" h="706" w="710">
                    <a:moveTo>
                      <a:pt x="359" y="1"/>
                    </a:moveTo>
                    <a:cubicBezTo>
                      <a:pt x="168" y="1"/>
                      <a:pt x="9" y="160"/>
                      <a:pt x="9" y="351"/>
                    </a:cubicBezTo>
                    <a:cubicBezTo>
                      <a:pt x="1" y="586"/>
                      <a:pt x="178" y="705"/>
                      <a:pt x="356" y="705"/>
                    </a:cubicBezTo>
                    <a:cubicBezTo>
                      <a:pt x="528" y="705"/>
                      <a:pt x="701" y="594"/>
                      <a:pt x="709" y="367"/>
                    </a:cubicBezTo>
                    <a:cubicBezTo>
                      <a:pt x="709" y="160"/>
                      <a:pt x="582" y="33"/>
                      <a:pt x="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0" name="Google Shape;5880;p46"/>
              <p:cNvSpPr/>
              <p:nvPr/>
            </p:nvSpPr>
            <p:spPr>
              <a:xfrm>
                <a:off x="2562447" y="3555528"/>
                <a:ext cx="20530" cy="19878"/>
              </a:xfrm>
              <a:custGeom>
                <a:rect b="b" l="l" r="r" t="t"/>
                <a:pathLst>
                  <a:path extrusionOk="0" h="671" w="693">
                    <a:moveTo>
                      <a:pt x="319" y="0"/>
                    </a:moveTo>
                    <a:cubicBezTo>
                      <a:pt x="153" y="0"/>
                      <a:pt x="9" y="153"/>
                      <a:pt x="9" y="320"/>
                    </a:cubicBezTo>
                    <a:cubicBezTo>
                      <a:pt x="0" y="551"/>
                      <a:pt x="176" y="670"/>
                      <a:pt x="349" y="670"/>
                    </a:cubicBezTo>
                    <a:cubicBezTo>
                      <a:pt x="510" y="670"/>
                      <a:pt x="670" y="566"/>
                      <a:pt x="677" y="352"/>
                    </a:cubicBezTo>
                    <a:cubicBezTo>
                      <a:pt x="693" y="169"/>
                      <a:pt x="547" y="0"/>
                      <a:pt x="367" y="0"/>
                    </a:cubicBezTo>
                    <a:cubicBezTo>
                      <a:pt x="359" y="0"/>
                      <a:pt x="351" y="1"/>
                      <a:pt x="343" y="1"/>
                    </a:cubicBezTo>
                    <a:cubicBezTo>
                      <a:pt x="335" y="1"/>
                      <a:pt x="327" y="0"/>
                      <a:pt x="3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1" name="Google Shape;5881;p46"/>
              <p:cNvSpPr/>
              <p:nvPr/>
            </p:nvSpPr>
            <p:spPr>
              <a:xfrm>
                <a:off x="2446258" y="3912954"/>
                <a:ext cx="19315" cy="17982"/>
              </a:xfrm>
              <a:custGeom>
                <a:rect b="b" l="l" r="r" t="t"/>
                <a:pathLst>
                  <a:path extrusionOk="0" h="607" w="652">
                    <a:moveTo>
                      <a:pt x="360" y="1"/>
                    </a:moveTo>
                    <a:cubicBezTo>
                      <a:pt x="351" y="1"/>
                      <a:pt x="342" y="1"/>
                      <a:pt x="333" y="2"/>
                    </a:cubicBezTo>
                    <a:cubicBezTo>
                      <a:pt x="325" y="1"/>
                      <a:pt x="316" y="1"/>
                      <a:pt x="307" y="1"/>
                    </a:cubicBezTo>
                    <a:cubicBezTo>
                      <a:pt x="129" y="1"/>
                      <a:pt x="1" y="154"/>
                      <a:pt x="31" y="336"/>
                    </a:cubicBezTo>
                    <a:cubicBezTo>
                      <a:pt x="47" y="527"/>
                      <a:pt x="158" y="607"/>
                      <a:pt x="349" y="607"/>
                    </a:cubicBezTo>
                    <a:cubicBezTo>
                      <a:pt x="524" y="607"/>
                      <a:pt x="652" y="463"/>
                      <a:pt x="636" y="304"/>
                    </a:cubicBezTo>
                    <a:cubicBezTo>
                      <a:pt x="651" y="138"/>
                      <a:pt x="523" y="1"/>
                      <a:pt x="3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2" name="Google Shape;5882;p46"/>
              <p:cNvSpPr/>
              <p:nvPr/>
            </p:nvSpPr>
            <p:spPr>
              <a:xfrm>
                <a:off x="1672394" y="3072641"/>
                <a:ext cx="18901" cy="17568"/>
              </a:xfrm>
              <a:custGeom>
                <a:rect b="b" l="l" r="r" t="t"/>
                <a:pathLst>
                  <a:path extrusionOk="0" h="593" w="638">
                    <a:moveTo>
                      <a:pt x="300" y="0"/>
                    </a:moveTo>
                    <a:cubicBezTo>
                      <a:pt x="132" y="0"/>
                      <a:pt x="46" y="109"/>
                      <a:pt x="17" y="273"/>
                    </a:cubicBezTo>
                    <a:cubicBezTo>
                      <a:pt x="1" y="448"/>
                      <a:pt x="128" y="591"/>
                      <a:pt x="303" y="591"/>
                    </a:cubicBezTo>
                    <a:cubicBezTo>
                      <a:pt x="312" y="592"/>
                      <a:pt x="321" y="592"/>
                      <a:pt x="330" y="592"/>
                    </a:cubicBezTo>
                    <a:cubicBezTo>
                      <a:pt x="476" y="592"/>
                      <a:pt x="590" y="471"/>
                      <a:pt x="605" y="336"/>
                    </a:cubicBezTo>
                    <a:cubicBezTo>
                      <a:pt x="637" y="161"/>
                      <a:pt x="510" y="2"/>
                      <a:pt x="335" y="2"/>
                    </a:cubicBezTo>
                    <a:cubicBezTo>
                      <a:pt x="323" y="1"/>
                      <a:pt x="311" y="0"/>
                      <a:pt x="3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3" name="Google Shape;5883;p46"/>
              <p:cNvSpPr/>
              <p:nvPr/>
            </p:nvSpPr>
            <p:spPr>
              <a:xfrm>
                <a:off x="2581230" y="3695595"/>
                <a:ext cx="20145" cy="17005"/>
              </a:xfrm>
              <a:custGeom>
                <a:rect b="b" l="l" r="r" t="t"/>
                <a:pathLst>
                  <a:path extrusionOk="0" h="574" w="680">
                    <a:moveTo>
                      <a:pt x="394" y="1"/>
                    </a:moveTo>
                    <a:cubicBezTo>
                      <a:pt x="27" y="1"/>
                      <a:pt x="1" y="558"/>
                      <a:pt x="378" y="574"/>
                    </a:cubicBezTo>
                    <a:cubicBezTo>
                      <a:pt x="537" y="574"/>
                      <a:pt x="664" y="462"/>
                      <a:pt x="680" y="303"/>
                    </a:cubicBezTo>
                    <a:cubicBezTo>
                      <a:pt x="680" y="144"/>
                      <a:pt x="569" y="17"/>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4" name="Google Shape;5884;p46"/>
              <p:cNvSpPr/>
              <p:nvPr/>
            </p:nvSpPr>
            <p:spPr>
              <a:xfrm>
                <a:off x="2578060" y="3497049"/>
                <a:ext cx="21922" cy="18012"/>
              </a:xfrm>
              <a:custGeom>
                <a:rect b="b" l="l" r="r" t="t"/>
                <a:pathLst>
                  <a:path extrusionOk="0" h="608" w="740">
                    <a:moveTo>
                      <a:pt x="392" y="1"/>
                    </a:moveTo>
                    <a:cubicBezTo>
                      <a:pt x="1" y="1"/>
                      <a:pt x="1" y="608"/>
                      <a:pt x="392" y="608"/>
                    </a:cubicBezTo>
                    <a:cubicBezTo>
                      <a:pt x="401" y="608"/>
                      <a:pt x="411" y="607"/>
                      <a:pt x="421" y="606"/>
                    </a:cubicBezTo>
                    <a:cubicBezTo>
                      <a:pt x="430" y="607"/>
                      <a:pt x="439" y="608"/>
                      <a:pt x="447" y="608"/>
                    </a:cubicBezTo>
                    <a:cubicBezTo>
                      <a:pt x="610" y="608"/>
                      <a:pt x="738" y="470"/>
                      <a:pt x="723" y="304"/>
                    </a:cubicBezTo>
                    <a:cubicBezTo>
                      <a:pt x="739" y="129"/>
                      <a:pt x="596" y="2"/>
                      <a:pt x="421" y="2"/>
                    </a:cubicBezTo>
                    <a:cubicBezTo>
                      <a:pt x="411" y="1"/>
                      <a:pt x="401" y="1"/>
                      <a:pt x="3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5" name="Google Shape;5885;p46"/>
              <p:cNvSpPr/>
              <p:nvPr/>
            </p:nvSpPr>
            <p:spPr>
              <a:xfrm>
                <a:off x="1641288" y="3977122"/>
                <a:ext cx="18634" cy="17982"/>
              </a:xfrm>
              <a:custGeom>
                <a:rect b="b" l="l" r="r" t="t"/>
                <a:pathLst>
                  <a:path extrusionOk="0" h="607" w="629">
                    <a:moveTo>
                      <a:pt x="322" y="0"/>
                    </a:moveTo>
                    <a:cubicBezTo>
                      <a:pt x="173" y="0"/>
                      <a:pt x="24" y="100"/>
                      <a:pt x="16" y="303"/>
                    </a:cubicBezTo>
                    <a:cubicBezTo>
                      <a:pt x="0" y="462"/>
                      <a:pt x="143" y="605"/>
                      <a:pt x="302" y="605"/>
                    </a:cubicBezTo>
                    <a:cubicBezTo>
                      <a:pt x="311" y="606"/>
                      <a:pt x="320" y="607"/>
                      <a:pt x="329" y="607"/>
                    </a:cubicBezTo>
                    <a:cubicBezTo>
                      <a:pt x="492" y="607"/>
                      <a:pt x="621" y="470"/>
                      <a:pt x="621" y="319"/>
                    </a:cubicBezTo>
                    <a:cubicBezTo>
                      <a:pt x="629" y="108"/>
                      <a:pt x="476" y="0"/>
                      <a:pt x="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6" name="Google Shape;5886;p46"/>
              <p:cNvSpPr/>
              <p:nvPr/>
            </p:nvSpPr>
            <p:spPr>
              <a:xfrm>
                <a:off x="1750871" y="3033003"/>
                <a:ext cx="19167" cy="17805"/>
              </a:xfrm>
              <a:custGeom>
                <a:rect b="b" l="l" r="r" t="t"/>
                <a:pathLst>
                  <a:path extrusionOk="0" h="601" w="647">
                    <a:moveTo>
                      <a:pt x="296" y="1"/>
                    </a:moveTo>
                    <a:cubicBezTo>
                      <a:pt x="0" y="1"/>
                      <a:pt x="17" y="600"/>
                      <a:pt x="299" y="600"/>
                    </a:cubicBezTo>
                    <a:cubicBezTo>
                      <a:pt x="318" y="600"/>
                      <a:pt x="339" y="598"/>
                      <a:pt x="360" y="592"/>
                    </a:cubicBezTo>
                    <a:cubicBezTo>
                      <a:pt x="551" y="592"/>
                      <a:pt x="647" y="464"/>
                      <a:pt x="647" y="242"/>
                    </a:cubicBezTo>
                    <a:cubicBezTo>
                      <a:pt x="617" y="108"/>
                      <a:pt x="489" y="1"/>
                      <a:pt x="356" y="1"/>
                    </a:cubicBezTo>
                    <a:cubicBezTo>
                      <a:pt x="347" y="1"/>
                      <a:pt x="337" y="2"/>
                      <a:pt x="328" y="3"/>
                    </a:cubicBezTo>
                    <a:cubicBezTo>
                      <a:pt x="317" y="1"/>
                      <a:pt x="306" y="1"/>
                      <a:pt x="29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7" name="Google Shape;5887;p46"/>
              <p:cNvSpPr/>
              <p:nvPr/>
            </p:nvSpPr>
            <p:spPr>
              <a:xfrm>
                <a:off x="1438653" y="3585242"/>
                <a:ext cx="21093" cy="17982"/>
              </a:xfrm>
              <a:custGeom>
                <a:rect b="b" l="l" r="r" t="t"/>
                <a:pathLst>
                  <a:path extrusionOk="0" h="607" w="712">
                    <a:moveTo>
                      <a:pt x="394" y="1"/>
                    </a:moveTo>
                    <a:cubicBezTo>
                      <a:pt x="11" y="1"/>
                      <a:pt x="1" y="590"/>
                      <a:pt x="393" y="606"/>
                    </a:cubicBezTo>
                    <a:cubicBezTo>
                      <a:pt x="584" y="606"/>
                      <a:pt x="680" y="495"/>
                      <a:pt x="712" y="288"/>
                    </a:cubicBezTo>
                    <a:cubicBezTo>
                      <a:pt x="696" y="129"/>
                      <a:pt x="569" y="1"/>
                      <a:pt x="409" y="1"/>
                    </a:cubicBezTo>
                    <a:cubicBezTo>
                      <a:pt x="404" y="1"/>
                      <a:pt x="399" y="1"/>
                      <a:pt x="39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8" name="Google Shape;5888;p46"/>
              <p:cNvSpPr/>
              <p:nvPr/>
            </p:nvSpPr>
            <p:spPr>
              <a:xfrm>
                <a:off x="2350481" y="4012020"/>
                <a:ext cx="17953" cy="17982"/>
              </a:xfrm>
              <a:custGeom>
                <a:rect b="b" l="l" r="r" t="t"/>
                <a:pathLst>
                  <a:path extrusionOk="0" h="607" w="606">
                    <a:moveTo>
                      <a:pt x="303" y="0"/>
                    </a:moveTo>
                    <a:cubicBezTo>
                      <a:pt x="112" y="32"/>
                      <a:pt x="1" y="128"/>
                      <a:pt x="1" y="319"/>
                    </a:cubicBezTo>
                    <a:cubicBezTo>
                      <a:pt x="1" y="462"/>
                      <a:pt x="112" y="605"/>
                      <a:pt x="271" y="605"/>
                    </a:cubicBezTo>
                    <a:cubicBezTo>
                      <a:pt x="281" y="606"/>
                      <a:pt x="291" y="607"/>
                      <a:pt x="301" y="607"/>
                    </a:cubicBezTo>
                    <a:cubicBezTo>
                      <a:pt x="462" y="607"/>
                      <a:pt x="590" y="484"/>
                      <a:pt x="590" y="319"/>
                    </a:cubicBezTo>
                    <a:cubicBezTo>
                      <a:pt x="606" y="128"/>
                      <a:pt x="478" y="32"/>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89" name="Google Shape;5889;p46"/>
              <p:cNvSpPr/>
              <p:nvPr/>
            </p:nvSpPr>
            <p:spPr>
              <a:xfrm>
                <a:off x="2270315" y="4051599"/>
                <a:ext cx="19345" cy="18101"/>
              </a:xfrm>
              <a:custGeom>
                <a:rect b="b" l="l" r="r" t="t"/>
                <a:pathLst>
                  <a:path extrusionOk="0" h="611" w="653">
                    <a:moveTo>
                      <a:pt x="295" y="0"/>
                    </a:moveTo>
                    <a:cubicBezTo>
                      <a:pt x="146" y="0"/>
                      <a:pt x="17" y="137"/>
                      <a:pt x="17" y="288"/>
                    </a:cubicBezTo>
                    <a:cubicBezTo>
                      <a:pt x="1" y="447"/>
                      <a:pt x="128" y="606"/>
                      <a:pt x="303" y="606"/>
                    </a:cubicBezTo>
                    <a:cubicBezTo>
                      <a:pt x="320" y="609"/>
                      <a:pt x="336" y="611"/>
                      <a:pt x="353" y="611"/>
                    </a:cubicBezTo>
                    <a:cubicBezTo>
                      <a:pt x="510" y="611"/>
                      <a:pt x="652" y="477"/>
                      <a:pt x="638" y="304"/>
                    </a:cubicBezTo>
                    <a:cubicBezTo>
                      <a:pt x="638" y="113"/>
                      <a:pt x="526" y="17"/>
                      <a:pt x="319" y="1"/>
                    </a:cubicBezTo>
                    <a:cubicBezTo>
                      <a:pt x="311" y="1"/>
                      <a:pt x="303" y="0"/>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0" name="Google Shape;5890;p46"/>
              <p:cNvSpPr/>
              <p:nvPr/>
            </p:nvSpPr>
            <p:spPr>
              <a:xfrm>
                <a:off x="2520824" y="3281468"/>
                <a:ext cx="19730" cy="18071"/>
              </a:xfrm>
              <a:custGeom>
                <a:rect b="b" l="l" r="r" t="t"/>
                <a:pathLst>
                  <a:path extrusionOk="0" h="610" w="666">
                    <a:moveTo>
                      <a:pt x="302" y="1"/>
                    </a:moveTo>
                    <a:cubicBezTo>
                      <a:pt x="132" y="1"/>
                      <a:pt x="1" y="162"/>
                      <a:pt x="45" y="323"/>
                    </a:cubicBezTo>
                    <a:cubicBezTo>
                      <a:pt x="45" y="514"/>
                      <a:pt x="172" y="609"/>
                      <a:pt x="395" y="609"/>
                    </a:cubicBezTo>
                    <a:cubicBezTo>
                      <a:pt x="554" y="593"/>
                      <a:pt x="666" y="450"/>
                      <a:pt x="650" y="291"/>
                    </a:cubicBezTo>
                    <a:cubicBezTo>
                      <a:pt x="665" y="140"/>
                      <a:pt x="522" y="3"/>
                      <a:pt x="372" y="3"/>
                    </a:cubicBezTo>
                    <a:cubicBezTo>
                      <a:pt x="364" y="3"/>
                      <a:pt x="355" y="4"/>
                      <a:pt x="347" y="4"/>
                    </a:cubicBezTo>
                    <a:cubicBezTo>
                      <a:pt x="332" y="2"/>
                      <a:pt x="317" y="1"/>
                      <a:pt x="3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1" name="Google Shape;5891;p46"/>
              <p:cNvSpPr/>
              <p:nvPr/>
            </p:nvSpPr>
            <p:spPr>
              <a:xfrm>
                <a:off x="2192046" y="4091356"/>
                <a:ext cx="17953" cy="17834"/>
              </a:xfrm>
              <a:custGeom>
                <a:rect b="b" l="l" r="r" t="t"/>
                <a:pathLst>
                  <a:path extrusionOk="0" h="602" w="606">
                    <a:moveTo>
                      <a:pt x="295" y="1"/>
                    </a:moveTo>
                    <a:cubicBezTo>
                      <a:pt x="148" y="1"/>
                      <a:pt x="1" y="100"/>
                      <a:pt x="1" y="299"/>
                    </a:cubicBezTo>
                    <a:cubicBezTo>
                      <a:pt x="1" y="490"/>
                      <a:pt x="112" y="586"/>
                      <a:pt x="319" y="601"/>
                    </a:cubicBezTo>
                    <a:cubicBezTo>
                      <a:pt x="478" y="601"/>
                      <a:pt x="605" y="458"/>
                      <a:pt x="590" y="299"/>
                    </a:cubicBezTo>
                    <a:cubicBezTo>
                      <a:pt x="590" y="100"/>
                      <a:pt x="442" y="1"/>
                      <a:pt x="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2" name="Google Shape;5892;p46"/>
              <p:cNvSpPr/>
              <p:nvPr/>
            </p:nvSpPr>
            <p:spPr>
              <a:xfrm>
                <a:off x="2054823" y="4111056"/>
                <a:ext cx="19315" cy="17982"/>
              </a:xfrm>
              <a:custGeom>
                <a:rect b="b" l="l" r="r" t="t"/>
                <a:pathLst>
                  <a:path extrusionOk="0" h="607" w="652">
                    <a:moveTo>
                      <a:pt x="303" y="0"/>
                    </a:moveTo>
                    <a:cubicBezTo>
                      <a:pt x="144" y="0"/>
                      <a:pt x="1" y="143"/>
                      <a:pt x="17" y="303"/>
                    </a:cubicBezTo>
                    <a:cubicBezTo>
                      <a:pt x="1" y="469"/>
                      <a:pt x="130" y="606"/>
                      <a:pt x="292" y="606"/>
                    </a:cubicBezTo>
                    <a:cubicBezTo>
                      <a:pt x="301" y="606"/>
                      <a:pt x="310" y="606"/>
                      <a:pt x="319" y="605"/>
                    </a:cubicBezTo>
                    <a:cubicBezTo>
                      <a:pt x="328" y="606"/>
                      <a:pt x="337" y="606"/>
                      <a:pt x="345" y="606"/>
                    </a:cubicBezTo>
                    <a:cubicBezTo>
                      <a:pt x="523" y="606"/>
                      <a:pt x="652" y="454"/>
                      <a:pt x="621" y="287"/>
                    </a:cubicBezTo>
                    <a:cubicBezTo>
                      <a:pt x="621" y="96"/>
                      <a:pt x="510" y="0"/>
                      <a:pt x="30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3" name="Google Shape;5893;p46"/>
              <p:cNvSpPr/>
              <p:nvPr/>
            </p:nvSpPr>
            <p:spPr>
              <a:xfrm>
                <a:off x="1966718" y="2971175"/>
                <a:ext cx="19256" cy="18190"/>
              </a:xfrm>
              <a:custGeom>
                <a:rect b="b" l="l" r="r" t="t"/>
                <a:pathLst>
                  <a:path extrusionOk="0" h="614" w="650">
                    <a:moveTo>
                      <a:pt x="284" y="0"/>
                    </a:moveTo>
                    <a:cubicBezTo>
                      <a:pt x="132" y="0"/>
                      <a:pt x="16" y="133"/>
                      <a:pt x="30" y="291"/>
                    </a:cubicBezTo>
                    <a:cubicBezTo>
                      <a:pt x="1" y="452"/>
                      <a:pt x="133" y="613"/>
                      <a:pt x="291" y="613"/>
                    </a:cubicBezTo>
                    <a:cubicBezTo>
                      <a:pt x="304" y="613"/>
                      <a:pt x="318" y="612"/>
                      <a:pt x="332" y="610"/>
                    </a:cubicBezTo>
                    <a:cubicBezTo>
                      <a:pt x="523" y="610"/>
                      <a:pt x="619" y="482"/>
                      <a:pt x="635" y="307"/>
                    </a:cubicBezTo>
                    <a:cubicBezTo>
                      <a:pt x="650" y="141"/>
                      <a:pt x="522" y="3"/>
                      <a:pt x="359" y="3"/>
                    </a:cubicBezTo>
                    <a:cubicBezTo>
                      <a:pt x="350" y="3"/>
                      <a:pt x="341" y="4"/>
                      <a:pt x="332" y="5"/>
                    </a:cubicBezTo>
                    <a:cubicBezTo>
                      <a:pt x="316" y="2"/>
                      <a:pt x="300" y="0"/>
                      <a:pt x="2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4" name="Google Shape;5894;p46"/>
              <p:cNvSpPr/>
              <p:nvPr/>
            </p:nvSpPr>
            <p:spPr>
              <a:xfrm>
                <a:off x="2558596" y="3360774"/>
                <a:ext cx="21093" cy="17982"/>
              </a:xfrm>
              <a:custGeom>
                <a:rect b="b" l="l" r="r" t="t"/>
                <a:pathLst>
                  <a:path extrusionOk="0" h="607" w="712">
                    <a:moveTo>
                      <a:pt x="420" y="0"/>
                    </a:moveTo>
                    <a:cubicBezTo>
                      <a:pt x="411" y="0"/>
                      <a:pt x="402" y="1"/>
                      <a:pt x="393" y="1"/>
                    </a:cubicBezTo>
                    <a:cubicBezTo>
                      <a:pt x="1" y="17"/>
                      <a:pt x="27" y="607"/>
                      <a:pt x="410" y="607"/>
                    </a:cubicBezTo>
                    <a:cubicBezTo>
                      <a:pt x="415" y="607"/>
                      <a:pt x="420" y="607"/>
                      <a:pt x="425" y="606"/>
                    </a:cubicBezTo>
                    <a:cubicBezTo>
                      <a:pt x="600" y="590"/>
                      <a:pt x="696" y="479"/>
                      <a:pt x="712" y="272"/>
                    </a:cubicBezTo>
                    <a:cubicBezTo>
                      <a:pt x="697" y="122"/>
                      <a:pt x="568" y="0"/>
                      <a:pt x="42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5" name="Google Shape;5895;p46"/>
              <p:cNvSpPr/>
              <p:nvPr/>
            </p:nvSpPr>
            <p:spPr>
              <a:xfrm>
                <a:off x="2564106" y="3754994"/>
                <a:ext cx="17923" cy="17064"/>
              </a:xfrm>
              <a:custGeom>
                <a:rect b="b" l="l" r="r" t="t"/>
                <a:pathLst>
                  <a:path extrusionOk="0" h="576" w="605">
                    <a:moveTo>
                      <a:pt x="314" y="0"/>
                    </a:moveTo>
                    <a:cubicBezTo>
                      <a:pt x="305" y="0"/>
                      <a:pt x="296" y="1"/>
                      <a:pt x="287" y="1"/>
                    </a:cubicBezTo>
                    <a:cubicBezTo>
                      <a:pt x="128" y="1"/>
                      <a:pt x="0" y="129"/>
                      <a:pt x="16" y="288"/>
                    </a:cubicBezTo>
                    <a:cubicBezTo>
                      <a:pt x="0" y="447"/>
                      <a:pt x="128" y="574"/>
                      <a:pt x="287" y="574"/>
                    </a:cubicBezTo>
                    <a:cubicBezTo>
                      <a:pt x="296" y="575"/>
                      <a:pt x="305" y="576"/>
                      <a:pt x="314" y="576"/>
                    </a:cubicBezTo>
                    <a:cubicBezTo>
                      <a:pt x="476" y="576"/>
                      <a:pt x="605" y="438"/>
                      <a:pt x="589" y="272"/>
                    </a:cubicBezTo>
                    <a:cubicBezTo>
                      <a:pt x="574" y="122"/>
                      <a:pt x="460"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6" name="Google Shape;5896;p46"/>
              <p:cNvSpPr/>
              <p:nvPr/>
            </p:nvSpPr>
            <p:spPr>
              <a:xfrm>
                <a:off x="1500747" y="3800853"/>
                <a:ext cx="18427" cy="17864"/>
              </a:xfrm>
              <a:custGeom>
                <a:rect b="b" l="l" r="r" t="t"/>
                <a:pathLst>
                  <a:path extrusionOk="0" h="603" w="622">
                    <a:moveTo>
                      <a:pt x="311" y="1"/>
                    </a:moveTo>
                    <a:cubicBezTo>
                      <a:pt x="156" y="1"/>
                      <a:pt x="0" y="109"/>
                      <a:pt x="17" y="316"/>
                    </a:cubicBezTo>
                    <a:cubicBezTo>
                      <a:pt x="17" y="507"/>
                      <a:pt x="144" y="602"/>
                      <a:pt x="335" y="602"/>
                    </a:cubicBezTo>
                    <a:cubicBezTo>
                      <a:pt x="494" y="602"/>
                      <a:pt x="621" y="459"/>
                      <a:pt x="606" y="284"/>
                    </a:cubicBezTo>
                    <a:cubicBezTo>
                      <a:pt x="598" y="93"/>
                      <a:pt x="455" y="1"/>
                      <a:pt x="31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7" name="Google Shape;5897;p46"/>
              <p:cNvSpPr/>
              <p:nvPr/>
            </p:nvSpPr>
            <p:spPr>
              <a:xfrm>
                <a:off x="1831302" y="2990994"/>
                <a:ext cx="17479" cy="18071"/>
              </a:xfrm>
              <a:custGeom>
                <a:rect b="b" l="l" r="r" t="t"/>
                <a:pathLst>
                  <a:path extrusionOk="0" h="610" w="590">
                    <a:moveTo>
                      <a:pt x="298" y="0"/>
                    </a:moveTo>
                    <a:cubicBezTo>
                      <a:pt x="150" y="0"/>
                      <a:pt x="1" y="104"/>
                      <a:pt x="1" y="307"/>
                    </a:cubicBezTo>
                    <a:cubicBezTo>
                      <a:pt x="1" y="482"/>
                      <a:pt x="112" y="577"/>
                      <a:pt x="303" y="609"/>
                    </a:cubicBezTo>
                    <a:cubicBezTo>
                      <a:pt x="478" y="577"/>
                      <a:pt x="590" y="482"/>
                      <a:pt x="590" y="291"/>
                    </a:cubicBezTo>
                    <a:cubicBezTo>
                      <a:pt x="582" y="96"/>
                      <a:pt x="440" y="0"/>
                      <a:pt x="2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8" name="Google Shape;5898;p46"/>
              <p:cNvSpPr/>
              <p:nvPr/>
            </p:nvSpPr>
            <p:spPr>
              <a:xfrm>
                <a:off x="2482045" y="3204206"/>
                <a:ext cx="18397" cy="18101"/>
              </a:xfrm>
              <a:custGeom>
                <a:rect b="b" l="l" r="r" t="t"/>
                <a:pathLst>
                  <a:path extrusionOk="0" h="611" w="621">
                    <a:moveTo>
                      <a:pt x="328" y="1"/>
                    </a:moveTo>
                    <a:cubicBezTo>
                      <a:pt x="320" y="1"/>
                      <a:pt x="311" y="1"/>
                      <a:pt x="303" y="2"/>
                    </a:cubicBezTo>
                    <a:cubicBezTo>
                      <a:pt x="128" y="2"/>
                      <a:pt x="1" y="161"/>
                      <a:pt x="17" y="320"/>
                    </a:cubicBezTo>
                    <a:cubicBezTo>
                      <a:pt x="25" y="515"/>
                      <a:pt x="170" y="611"/>
                      <a:pt x="314" y="611"/>
                    </a:cubicBezTo>
                    <a:cubicBezTo>
                      <a:pt x="465" y="611"/>
                      <a:pt x="614" y="507"/>
                      <a:pt x="606" y="304"/>
                    </a:cubicBezTo>
                    <a:cubicBezTo>
                      <a:pt x="621" y="138"/>
                      <a:pt x="478" y="1"/>
                      <a:pt x="32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899" name="Google Shape;5899;p46"/>
              <p:cNvSpPr/>
              <p:nvPr/>
            </p:nvSpPr>
            <p:spPr>
              <a:xfrm>
                <a:off x="1458768" y="3723887"/>
                <a:ext cx="20323" cy="17479"/>
              </a:xfrm>
              <a:custGeom>
                <a:rect b="b" l="l" r="r" t="t"/>
                <a:pathLst>
                  <a:path extrusionOk="0" h="590" w="686">
                    <a:moveTo>
                      <a:pt x="383" y="1"/>
                    </a:moveTo>
                    <a:cubicBezTo>
                      <a:pt x="1" y="1"/>
                      <a:pt x="1" y="590"/>
                      <a:pt x="383" y="590"/>
                    </a:cubicBezTo>
                    <a:cubicBezTo>
                      <a:pt x="574" y="590"/>
                      <a:pt x="670" y="478"/>
                      <a:pt x="685" y="303"/>
                    </a:cubicBezTo>
                    <a:cubicBezTo>
                      <a:pt x="654" y="112"/>
                      <a:pt x="558" y="1"/>
                      <a:pt x="3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0" name="Google Shape;5900;p46"/>
              <p:cNvSpPr/>
              <p:nvPr/>
            </p:nvSpPr>
            <p:spPr>
              <a:xfrm>
                <a:off x="1572913" y="3171707"/>
                <a:ext cx="20767" cy="17508"/>
              </a:xfrm>
              <a:custGeom>
                <a:rect b="b" l="l" r="r" t="t"/>
                <a:pathLst>
                  <a:path extrusionOk="0" h="591" w="701">
                    <a:moveTo>
                      <a:pt x="398" y="1"/>
                    </a:moveTo>
                    <a:cubicBezTo>
                      <a:pt x="0" y="1"/>
                      <a:pt x="0" y="590"/>
                      <a:pt x="398" y="590"/>
                    </a:cubicBezTo>
                    <a:cubicBezTo>
                      <a:pt x="406" y="590"/>
                      <a:pt x="414" y="591"/>
                      <a:pt x="422" y="591"/>
                    </a:cubicBezTo>
                    <a:cubicBezTo>
                      <a:pt x="571" y="591"/>
                      <a:pt x="700" y="454"/>
                      <a:pt x="700" y="303"/>
                    </a:cubicBezTo>
                    <a:cubicBezTo>
                      <a:pt x="684" y="112"/>
                      <a:pt x="589" y="1"/>
                      <a:pt x="3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1" name="Google Shape;5901;p46"/>
              <p:cNvSpPr/>
              <p:nvPr/>
            </p:nvSpPr>
            <p:spPr>
              <a:xfrm>
                <a:off x="1539407" y="3879952"/>
                <a:ext cx="21271" cy="17982"/>
              </a:xfrm>
              <a:custGeom>
                <a:rect b="b" l="l" r="r" t="t"/>
                <a:pathLst>
                  <a:path extrusionOk="0" h="607" w="718">
                    <a:moveTo>
                      <a:pt x="426" y="0"/>
                    </a:moveTo>
                    <a:cubicBezTo>
                      <a:pt x="417" y="0"/>
                      <a:pt x="408" y="1"/>
                      <a:pt x="399" y="2"/>
                    </a:cubicBezTo>
                    <a:cubicBezTo>
                      <a:pt x="1" y="17"/>
                      <a:pt x="17" y="606"/>
                      <a:pt x="415" y="606"/>
                    </a:cubicBezTo>
                    <a:cubicBezTo>
                      <a:pt x="606" y="590"/>
                      <a:pt x="701" y="463"/>
                      <a:pt x="717" y="272"/>
                    </a:cubicBezTo>
                    <a:cubicBezTo>
                      <a:pt x="702" y="122"/>
                      <a:pt x="574" y="0"/>
                      <a:pt x="42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2" name="Google Shape;5902;p46"/>
              <p:cNvSpPr/>
              <p:nvPr/>
            </p:nvSpPr>
            <p:spPr>
              <a:xfrm>
                <a:off x="2383038" y="3105199"/>
                <a:ext cx="18871" cy="18575"/>
              </a:xfrm>
              <a:custGeom>
                <a:rect b="b" l="l" r="r" t="t"/>
                <a:pathLst>
                  <a:path extrusionOk="0" h="627" w="637">
                    <a:moveTo>
                      <a:pt x="343" y="0"/>
                    </a:moveTo>
                    <a:cubicBezTo>
                      <a:pt x="335" y="0"/>
                      <a:pt x="327" y="0"/>
                      <a:pt x="319" y="1"/>
                    </a:cubicBezTo>
                    <a:cubicBezTo>
                      <a:pt x="143" y="1"/>
                      <a:pt x="0" y="144"/>
                      <a:pt x="16" y="304"/>
                    </a:cubicBezTo>
                    <a:cubicBezTo>
                      <a:pt x="2" y="478"/>
                      <a:pt x="133" y="626"/>
                      <a:pt x="302" y="626"/>
                    </a:cubicBezTo>
                    <a:cubicBezTo>
                      <a:pt x="318" y="626"/>
                      <a:pt x="334" y="625"/>
                      <a:pt x="350" y="622"/>
                    </a:cubicBezTo>
                    <a:cubicBezTo>
                      <a:pt x="541" y="606"/>
                      <a:pt x="637" y="495"/>
                      <a:pt x="637" y="288"/>
                    </a:cubicBezTo>
                    <a:cubicBezTo>
                      <a:pt x="622" y="137"/>
                      <a:pt x="492" y="0"/>
                      <a:pt x="3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3" name="Google Shape;5903;p46"/>
              <p:cNvSpPr/>
              <p:nvPr/>
            </p:nvSpPr>
            <p:spPr>
              <a:xfrm>
                <a:off x="2427802" y="3973271"/>
                <a:ext cx="16560" cy="16146"/>
              </a:xfrm>
              <a:custGeom>
                <a:rect b="b" l="l" r="r" t="t"/>
                <a:pathLst>
                  <a:path extrusionOk="0" h="545" w="559">
                    <a:moveTo>
                      <a:pt x="287" y="1"/>
                    </a:moveTo>
                    <a:cubicBezTo>
                      <a:pt x="145" y="1"/>
                      <a:pt x="1" y="101"/>
                      <a:pt x="17" y="290"/>
                    </a:cubicBezTo>
                    <a:cubicBezTo>
                      <a:pt x="33" y="433"/>
                      <a:pt x="145" y="544"/>
                      <a:pt x="288" y="544"/>
                    </a:cubicBezTo>
                    <a:cubicBezTo>
                      <a:pt x="447" y="513"/>
                      <a:pt x="558" y="433"/>
                      <a:pt x="543" y="274"/>
                    </a:cubicBezTo>
                    <a:cubicBezTo>
                      <a:pt x="550" y="89"/>
                      <a:pt x="420" y="1"/>
                      <a:pt x="28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4" name="Google Shape;5904;p46"/>
              <p:cNvSpPr/>
              <p:nvPr/>
            </p:nvSpPr>
            <p:spPr>
              <a:xfrm>
                <a:off x="2599153" y="3440495"/>
                <a:ext cx="19671" cy="16590"/>
              </a:xfrm>
              <a:custGeom>
                <a:rect b="b" l="l" r="r" t="t"/>
                <a:pathLst>
                  <a:path extrusionOk="0" h="560" w="664">
                    <a:moveTo>
                      <a:pt x="363" y="0"/>
                    </a:moveTo>
                    <a:cubicBezTo>
                      <a:pt x="11" y="0"/>
                      <a:pt x="0" y="558"/>
                      <a:pt x="361" y="558"/>
                    </a:cubicBezTo>
                    <a:cubicBezTo>
                      <a:pt x="373" y="559"/>
                      <a:pt x="383" y="559"/>
                      <a:pt x="394" y="559"/>
                    </a:cubicBezTo>
                    <a:cubicBezTo>
                      <a:pt x="548" y="559"/>
                      <a:pt x="634" y="450"/>
                      <a:pt x="664" y="271"/>
                    </a:cubicBezTo>
                    <a:cubicBezTo>
                      <a:pt x="632" y="128"/>
                      <a:pt x="552" y="1"/>
                      <a:pt x="377" y="1"/>
                    </a:cubicBezTo>
                    <a:cubicBezTo>
                      <a:pt x="372" y="0"/>
                      <a:pt x="367" y="0"/>
                      <a:pt x="3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5" name="Google Shape;5905;p46"/>
              <p:cNvSpPr/>
              <p:nvPr/>
            </p:nvSpPr>
            <p:spPr>
              <a:xfrm>
                <a:off x="1480009" y="3271632"/>
                <a:ext cx="16323" cy="15761"/>
              </a:xfrm>
              <a:custGeom>
                <a:rect b="b" l="l" r="r" t="t"/>
                <a:pathLst>
                  <a:path extrusionOk="0" h="532" w="551">
                    <a:moveTo>
                      <a:pt x="282" y="1"/>
                    </a:moveTo>
                    <a:cubicBezTo>
                      <a:pt x="273" y="1"/>
                      <a:pt x="264" y="1"/>
                      <a:pt x="255" y="2"/>
                    </a:cubicBezTo>
                    <a:cubicBezTo>
                      <a:pt x="96" y="18"/>
                      <a:pt x="0" y="114"/>
                      <a:pt x="0" y="273"/>
                    </a:cubicBezTo>
                    <a:cubicBezTo>
                      <a:pt x="0" y="448"/>
                      <a:pt x="131" y="532"/>
                      <a:pt x="263" y="532"/>
                    </a:cubicBezTo>
                    <a:cubicBezTo>
                      <a:pt x="406" y="532"/>
                      <a:pt x="550" y="432"/>
                      <a:pt x="526" y="241"/>
                    </a:cubicBezTo>
                    <a:cubicBezTo>
                      <a:pt x="526" y="107"/>
                      <a:pt x="41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6" name="Google Shape;5906;p46"/>
              <p:cNvSpPr/>
              <p:nvPr/>
            </p:nvSpPr>
            <p:spPr>
              <a:xfrm>
                <a:off x="2544524" y="3814451"/>
                <a:ext cx="16768" cy="16886"/>
              </a:xfrm>
              <a:custGeom>
                <a:rect b="b" l="l" r="r" t="t"/>
                <a:pathLst>
                  <a:path extrusionOk="0" h="570" w="566">
                    <a:moveTo>
                      <a:pt x="295" y="0"/>
                    </a:moveTo>
                    <a:cubicBezTo>
                      <a:pt x="136" y="0"/>
                      <a:pt x="9" y="127"/>
                      <a:pt x="9" y="287"/>
                    </a:cubicBezTo>
                    <a:cubicBezTo>
                      <a:pt x="1" y="474"/>
                      <a:pt x="142" y="569"/>
                      <a:pt x="285" y="569"/>
                    </a:cubicBezTo>
                    <a:cubicBezTo>
                      <a:pt x="421" y="569"/>
                      <a:pt x="558" y="482"/>
                      <a:pt x="566" y="302"/>
                    </a:cubicBezTo>
                    <a:cubicBezTo>
                      <a:pt x="566" y="127"/>
                      <a:pt x="455" y="32"/>
                      <a:pt x="2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7" name="Google Shape;5907;p46"/>
              <p:cNvSpPr/>
              <p:nvPr/>
            </p:nvSpPr>
            <p:spPr>
              <a:xfrm>
                <a:off x="1794982" y="4093992"/>
                <a:ext cx="20797" cy="16649"/>
              </a:xfrm>
              <a:custGeom>
                <a:rect b="b" l="l" r="r" t="t"/>
                <a:pathLst>
                  <a:path extrusionOk="0" h="562" w="702">
                    <a:moveTo>
                      <a:pt x="372" y="0"/>
                    </a:moveTo>
                    <a:cubicBezTo>
                      <a:pt x="20" y="0"/>
                      <a:pt x="1" y="560"/>
                      <a:pt x="384" y="560"/>
                    </a:cubicBezTo>
                    <a:cubicBezTo>
                      <a:pt x="389" y="560"/>
                      <a:pt x="394" y="560"/>
                      <a:pt x="399" y="560"/>
                    </a:cubicBezTo>
                    <a:cubicBezTo>
                      <a:pt x="409" y="561"/>
                      <a:pt x="419" y="562"/>
                      <a:pt x="429" y="562"/>
                    </a:cubicBezTo>
                    <a:cubicBezTo>
                      <a:pt x="570" y="562"/>
                      <a:pt x="657" y="453"/>
                      <a:pt x="701" y="274"/>
                    </a:cubicBezTo>
                    <a:cubicBezTo>
                      <a:pt x="670" y="130"/>
                      <a:pt x="590" y="3"/>
                      <a:pt x="415" y="3"/>
                    </a:cubicBezTo>
                    <a:cubicBezTo>
                      <a:pt x="400" y="1"/>
                      <a:pt x="386" y="0"/>
                      <a:pt x="37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8" name="Google Shape;5908;p46"/>
              <p:cNvSpPr/>
              <p:nvPr/>
            </p:nvSpPr>
            <p:spPr>
              <a:xfrm>
                <a:off x="1580290" y="3958221"/>
                <a:ext cx="19049" cy="15672"/>
              </a:xfrm>
              <a:custGeom>
                <a:rect b="b" l="l" r="r" t="t"/>
                <a:pathLst>
                  <a:path extrusionOk="0" h="529" w="643">
                    <a:moveTo>
                      <a:pt x="342" y="1"/>
                    </a:moveTo>
                    <a:cubicBezTo>
                      <a:pt x="0" y="1"/>
                      <a:pt x="15" y="528"/>
                      <a:pt x="358" y="528"/>
                    </a:cubicBezTo>
                    <a:cubicBezTo>
                      <a:pt x="368" y="528"/>
                      <a:pt x="378" y="528"/>
                      <a:pt x="388" y="527"/>
                    </a:cubicBezTo>
                    <a:cubicBezTo>
                      <a:pt x="531" y="527"/>
                      <a:pt x="642" y="400"/>
                      <a:pt x="642" y="257"/>
                    </a:cubicBezTo>
                    <a:cubicBezTo>
                      <a:pt x="642" y="113"/>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09" name="Google Shape;5909;p46"/>
              <p:cNvSpPr/>
              <p:nvPr/>
            </p:nvSpPr>
            <p:spPr>
              <a:xfrm>
                <a:off x="1741716" y="4077314"/>
                <a:ext cx="16057" cy="15375"/>
              </a:xfrm>
              <a:custGeom>
                <a:rect b="b" l="l" r="r" t="t"/>
                <a:pathLst>
                  <a:path extrusionOk="0" h="519" w="542">
                    <a:moveTo>
                      <a:pt x="265" y="1"/>
                    </a:moveTo>
                    <a:cubicBezTo>
                      <a:pt x="136" y="1"/>
                      <a:pt x="8" y="89"/>
                      <a:pt x="16" y="264"/>
                    </a:cubicBezTo>
                    <a:cubicBezTo>
                      <a:pt x="0" y="407"/>
                      <a:pt x="128" y="518"/>
                      <a:pt x="271" y="518"/>
                    </a:cubicBezTo>
                    <a:cubicBezTo>
                      <a:pt x="414" y="518"/>
                      <a:pt x="542" y="407"/>
                      <a:pt x="526" y="264"/>
                    </a:cubicBezTo>
                    <a:cubicBezTo>
                      <a:pt x="526" y="89"/>
                      <a:pt x="394" y="1"/>
                      <a:pt x="2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0" name="Google Shape;5910;p46"/>
              <p:cNvSpPr/>
              <p:nvPr/>
            </p:nvSpPr>
            <p:spPr>
              <a:xfrm>
                <a:off x="1908653" y="2952393"/>
                <a:ext cx="16501" cy="16116"/>
              </a:xfrm>
              <a:custGeom>
                <a:rect b="b" l="l" r="r" t="t"/>
                <a:pathLst>
                  <a:path extrusionOk="0" h="544" w="557">
                    <a:moveTo>
                      <a:pt x="282" y="1"/>
                    </a:moveTo>
                    <a:cubicBezTo>
                      <a:pt x="273" y="1"/>
                      <a:pt x="264" y="1"/>
                      <a:pt x="255" y="2"/>
                    </a:cubicBezTo>
                    <a:cubicBezTo>
                      <a:pt x="112" y="2"/>
                      <a:pt x="0" y="129"/>
                      <a:pt x="16" y="288"/>
                    </a:cubicBezTo>
                    <a:cubicBezTo>
                      <a:pt x="16" y="432"/>
                      <a:pt x="143" y="543"/>
                      <a:pt x="287" y="543"/>
                    </a:cubicBezTo>
                    <a:cubicBezTo>
                      <a:pt x="430" y="543"/>
                      <a:pt x="541" y="416"/>
                      <a:pt x="541" y="273"/>
                    </a:cubicBezTo>
                    <a:cubicBezTo>
                      <a:pt x="556" y="122"/>
                      <a:pt x="430"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1" name="Google Shape;5911;p46"/>
              <p:cNvSpPr/>
              <p:nvPr/>
            </p:nvSpPr>
            <p:spPr>
              <a:xfrm>
                <a:off x="2106459" y="2951978"/>
                <a:ext cx="17242" cy="16768"/>
              </a:xfrm>
              <a:custGeom>
                <a:rect b="b" l="l" r="r" t="t"/>
                <a:pathLst>
                  <a:path extrusionOk="0" h="566" w="582">
                    <a:moveTo>
                      <a:pt x="279" y="0"/>
                    </a:moveTo>
                    <a:cubicBezTo>
                      <a:pt x="136" y="32"/>
                      <a:pt x="24" y="96"/>
                      <a:pt x="9" y="271"/>
                    </a:cubicBezTo>
                    <a:cubicBezTo>
                      <a:pt x="0" y="466"/>
                      <a:pt x="146" y="565"/>
                      <a:pt x="290" y="565"/>
                    </a:cubicBezTo>
                    <a:cubicBezTo>
                      <a:pt x="428" y="565"/>
                      <a:pt x="566" y="474"/>
                      <a:pt x="566" y="287"/>
                    </a:cubicBezTo>
                    <a:cubicBezTo>
                      <a:pt x="582" y="127"/>
                      <a:pt x="470" y="32"/>
                      <a:pt x="2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2" name="Google Shape;5912;p46"/>
              <p:cNvSpPr/>
              <p:nvPr/>
            </p:nvSpPr>
            <p:spPr>
              <a:xfrm>
                <a:off x="2441044" y="3125936"/>
                <a:ext cx="17005" cy="16086"/>
              </a:xfrm>
              <a:custGeom>
                <a:rect b="b" l="l" r="r" t="t"/>
                <a:pathLst>
                  <a:path extrusionOk="0" h="543" w="574">
                    <a:moveTo>
                      <a:pt x="262" y="0"/>
                    </a:moveTo>
                    <a:cubicBezTo>
                      <a:pt x="129" y="0"/>
                      <a:pt x="15" y="122"/>
                      <a:pt x="0" y="272"/>
                    </a:cubicBezTo>
                    <a:cubicBezTo>
                      <a:pt x="8" y="451"/>
                      <a:pt x="145" y="543"/>
                      <a:pt x="284" y="543"/>
                    </a:cubicBezTo>
                    <a:cubicBezTo>
                      <a:pt x="416" y="543"/>
                      <a:pt x="550" y="459"/>
                      <a:pt x="573" y="288"/>
                    </a:cubicBezTo>
                    <a:cubicBezTo>
                      <a:pt x="573" y="113"/>
                      <a:pt x="462" y="18"/>
                      <a:pt x="287" y="2"/>
                    </a:cubicBezTo>
                    <a:cubicBezTo>
                      <a:pt x="278" y="1"/>
                      <a:pt x="270" y="0"/>
                      <a:pt x="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3" name="Google Shape;5913;p46"/>
              <p:cNvSpPr/>
              <p:nvPr/>
            </p:nvSpPr>
            <p:spPr>
              <a:xfrm>
                <a:off x="1439927" y="3390873"/>
                <a:ext cx="16531" cy="16175"/>
              </a:xfrm>
              <a:custGeom>
                <a:rect b="b" l="l" r="r" t="t"/>
                <a:pathLst>
                  <a:path extrusionOk="0" h="546" w="558">
                    <a:moveTo>
                      <a:pt x="281" y="0"/>
                    </a:moveTo>
                    <a:cubicBezTo>
                      <a:pt x="153" y="0"/>
                      <a:pt x="24" y="80"/>
                      <a:pt x="0" y="243"/>
                    </a:cubicBezTo>
                    <a:cubicBezTo>
                      <a:pt x="0" y="418"/>
                      <a:pt x="112" y="514"/>
                      <a:pt x="287" y="545"/>
                    </a:cubicBezTo>
                    <a:cubicBezTo>
                      <a:pt x="430" y="514"/>
                      <a:pt x="557" y="434"/>
                      <a:pt x="557" y="259"/>
                    </a:cubicBezTo>
                    <a:cubicBezTo>
                      <a:pt x="549" y="88"/>
                      <a:pt x="416" y="0"/>
                      <a:pt x="28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4" name="Google Shape;5914;p46"/>
              <p:cNvSpPr/>
              <p:nvPr/>
            </p:nvSpPr>
            <p:spPr>
              <a:xfrm>
                <a:off x="2166124" y="2969635"/>
                <a:ext cx="16768" cy="16797"/>
              </a:xfrm>
              <a:custGeom>
                <a:rect b="b" l="l" r="r" t="t"/>
                <a:pathLst>
                  <a:path extrusionOk="0" h="567" w="566">
                    <a:moveTo>
                      <a:pt x="282" y="1"/>
                    </a:moveTo>
                    <a:cubicBezTo>
                      <a:pt x="145" y="1"/>
                      <a:pt x="8" y="92"/>
                      <a:pt x="0" y="280"/>
                    </a:cubicBezTo>
                    <a:cubicBezTo>
                      <a:pt x="0" y="439"/>
                      <a:pt x="112" y="534"/>
                      <a:pt x="271" y="566"/>
                    </a:cubicBezTo>
                    <a:cubicBezTo>
                      <a:pt x="430" y="566"/>
                      <a:pt x="557" y="439"/>
                      <a:pt x="557" y="295"/>
                    </a:cubicBezTo>
                    <a:cubicBezTo>
                      <a:pt x="565" y="100"/>
                      <a:pt x="424" y="1"/>
                      <a:pt x="28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5" name="Google Shape;5915;p46"/>
              <p:cNvSpPr/>
              <p:nvPr/>
            </p:nvSpPr>
            <p:spPr>
              <a:xfrm>
                <a:off x="2115643" y="4132238"/>
                <a:ext cx="16531" cy="15642"/>
              </a:xfrm>
              <a:custGeom>
                <a:rect b="b" l="l" r="r" t="t"/>
                <a:pathLst>
                  <a:path extrusionOk="0" h="528" w="558">
                    <a:moveTo>
                      <a:pt x="247" y="0"/>
                    </a:moveTo>
                    <a:cubicBezTo>
                      <a:pt x="116" y="0"/>
                      <a:pt x="17" y="121"/>
                      <a:pt x="17" y="256"/>
                    </a:cubicBezTo>
                    <a:cubicBezTo>
                      <a:pt x="1" y="399"/>
                      <a:pt x="112" y="527"/>
                      <a:pt x="256" y="527"/>
                    </a:cubicBezTo>
                    <a:cubicBezTo>
                      <a:pt x="265" y="528"/>
                      <a:pt x="274" y="528"/>
                      <a:pt x="283" y="528"/>
                    </a:cubicBezTo>
                    <a:cubicBezTo>
                      <a:pt x="431" y="528"/>
                      <a:pt x="557" y="406"/>
                      <a:pt x="542" y="256"/>
                    </a:cubicBezTo>
                    <a:cubicBezTo>
                      <a:pt x="542" y="121"/>
                      <a:pt x="429" y="0"/>
                      <a:pt x="296" y="0"/>
                    </a:cubicBezTo>
                    <a:cubicBezTo>
                      <a:pt x="288" y="0"/>
                      <a:pt x="280" y="0"/>
                      <a:pt x="272" y="1"/>
                    </a:cubicBezTo>
                    <a:cubicBezTo>
                      <a:pt x="263" y="0"/>
                      <a:pt x="255" y="0"/>
                      <a:pt x="2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6" name="Google Shape;5916;p46"/>
              <p:cNvSpPr/>
              <p:nvPr/>
            </p:nvSpPr>
            <p:spPr>
              <a:xfrm>
                <a:off x="1459509" y="3330586"/>
                <a:ext cx="17479" cy="17153"/>
              </a:xfrm>
              <a:custGeom>
                <a:rect b="b" l="l" r="r" t="t"/>
                <a:pathLst>
                  <a:path extrusionOk="0" h="579" w="590">
                    <a:moveTo>
                      <a:pt x="305" y="0"/>
                    </a:moveTo>
                    <a:cubicBezTo>
                      <a:pt x="296" y="0"/>
                      <a:pt x="287" y="1"/>
                      <a:pt x="278" y="2"/>
                    </a:cubicBezTo>
                    <a:cubicBezTo>
                      <a:pt x="119" y="34"/>
                      <a:pt x="8" y="113"/>
                      <a:pt x="8" y="288"/>
                    </a:cubicBezTo>
                    <a:cubicBezTo>
                      <a:pt x="0" y="483"/>
                      <a:pt x="145" y="579"/>
                      <a:pt x="289" y="579"/>
                    </a:cubicBezTo>
                    <a:cubicBezTo>
                      <a:pt x="440" y="579"/>
                      <a:pt x="589" y="475"/>
                      <a:pt x="565" y="272"/>
                    </a:cubicBezTo>
                    <a:cubicBezTo>
                      <a:pt x="565" y="122"/>
                      <a:pt x="452" y="0"/>
                      <a:pt x="30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7" name="Google Shape;5917;p46"/>
              <p:cNvSpPr/>
              <p:nvPr/>
            </p:nvSpPr>
            <p:spPr>
              <a:xfrm>
                <a:off x="2222856" y="2989691"/>
                <a:ext cx="19671" cy="16531"/>
              </a:xfrm>
              <a:custGeom>
                <a:rect b="b" l="l" r="r" t="t"/>
                <a:pathLst>
                  <a:path extrusionOk="0" h="558" w="664">
                    <a:moveTo>
                      <a:pt x="362" y="0"/>
                    </a:moveTo>
                    <a:cubicBezTo>
                      <a:pt x="11" y="0"/>
                      <a:pt x="0" y="542"/>
                      <a:pt x="361" y="558"/>
                    </a:cubicBezTo>
                    <a:cubicBezTo>
                      <a:pt x="536" y="558"/>
                      <a:pt x="632" y="446"/>
                      <a:pt x="664" y="271"/>
                    </a:cubicBezTo>
                    <a:cubicBezTo>
                      <a:pt x="632" y="128"/>
                      <a:pt x="552" y="0"/>
                      <a:pt x="377" y="0"/>
                    </a:cubicBezTo>
                    <a:cubicBezTo>
                      <a:pt x="372" y="0"/>
                      <a:pt x="367" y="0"/>
                      <a:pt x="3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8" name="Google Shape;5918;p46"/>
              <p:cNvSpPr/>
              <p:nvPr/>
            </p:nvSpPr>
            <p:spPr>
              <a:xfrm>
                <a:off x="1593473" y="3113198"/>
                <a:ext cx="19078" cy="15672"/>
              </a:xfrm>
              <a:custGeom>
                <a:rect b="b" l="l" r="r" t="t"/>
                <a:pathLst>
                  <a:path extrusionOk="0" h="529" w="644">
                    <a:moveTo>
                      <a:pt x="343" y="1"/>
                    </a:moveTo>
                    <a:cubicBezTo>
                      <a:pt x="0" y="1"/>
                      <a:pt x="0" y="528"/>
                      <a:pt x="343" y="528"/>
                    </a:cubicBezTo>
                    <a:cubicBezTo>
                      <a:pt x="353" y="528"/>
                      <a:pt x="362" y="528"/>
                      <a:pt x="372" y="527"/>
                    </a:cubicBezTo>
                    <a:cubicBezTo>
                      <a:pt x="516" y="527"/>
                      <a:pt x="643" y="416"/>
                      <a:pt x="643" y="272"/>
                    </a:cubicBezTo>
                    <a:cubicBezTo>
                      <a:pt x="643" y="113"/>
                      <a:pt x="532" y="2"/>
                      <a:pt x="372" y="2"/>
                    </a:cubicBezTo>
                    <a:cubicBezTo>
                      <a:pt x="362" y="1"/>
                      <a:pt x="353" y="1"/>
                      <a:pt x="3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19" name="Google Shape;5919;p46"/>
              <p:cNvSpPr/>
              <p:nvPr/>
            </p:nvSpPr>
            <p:spPr>
              <a:xfrm>
                <a:off x="2284950" y="3009925"/>
                <a:ext cx="16531" cy="15790"/>
              </a:xfrm>
              <a:custGeom>
                <a:rect b="b" l="l" r="r" t="t"/>
                <a:pathLst>
                  <a:path extrusionOk="0" h="533" w="558">
                    <a:moveTo>
                      <a:pt x="314" y="0"/>
                    </a:moveTo>
                    <a:cubicBezTo>
                      <a:pt x="305" y="0"/>
                      <a:pt x="296" y="1"/>
                      <a:pt x="287" y="2"/>
                    </a:cubicBezTo>
                    <a:cubicBezTo>
                      <a:pt x="128" y="2"/>
                      <a:pt x="0" y="145"/>
                      <a:pt x="32" y="304"/>
                    </a:cubicBezTo>
                    <a:cubicBezTo>
                      <a:pt x="32" y="431"/>
                      <a:pt x="132" y="533"/>
                      <a:pt x="265" y="533"/>
                    </a:cubicBezTo>
                    <a:cubicBezTo>
                      <a:pt x="282" y="533"/>
                      <a:pt x="300" y="531"/>
                      <a:pt x="319" y="527"/>
                    </a:cubicBezTo>
                    <a:cubicBezTo>
                      <a:pt x="446" y="527"/>
                      <a:pt x="557" y="416"/>
                      <a:pt x="557" y="273"/>
                    </a:cubicBezTo>
                    <a:cubicBezTo>
                      <a:pt x="528" y="109"/>
                      <a:pt x="442" y="0"/>
                      <a:pt x="31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0" name="Google Shape;5920;p46"/>
              <p:cNvSpPr/>
              <p:nvPr/>
            </p:nvSpPr>
            <p:spPr>
              <a:xfrm>
                <a:off x="1420581" y="3645618"/>
                <a:ext cx="17953" cy="15612"/>
              </a:xfrm>
              <a:custGeom>
                <a:rect b="b" l="l" r="r" t="t"/>
                <a:pathLst>
                  <a:path extrusionOk="0" h="527" w="606">
                    <a:moveTo>
                      <a:pt x="351" y="1"/>
                    </a:moveTo>
                    <a:cubicBezTo>
                      <a:pt x="6" y="16"/>
                      <a:pt x="1" y="526"/>
                      <a:pt x="335" y="526"/>
                    </a:cubicBezTo>
                    <a:cubicBezTo>
                      <a:pt x="340" y="526"/>
                      <a:pt x="346" y="526"/>
                      <a:pt x="351" y="526"/>
                    </a:cubicBezTo>
                    <a:cubicBezTo>
                      <a:pt x="494" y="526"/>
                      <a:pt x="606" y="414"/>
                      <a:pt x="606" y="271"/>
                    </a:cubicBezTo>
                    <a:cubicBezTo>
                      <a:pt x="590" y="112"/>
                      <a:pt x="494" y="1"/>
                      <a:pt x="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1" name="Google Shape;5921;p46"/>
              <p:cNvSpPr/>
              <p:nvPr/>
            </p:nvSpPr>
            <p:spPr>
              <a:xfrm>
                <a:off x="1419633" y="3447575"/>
                <a:ext cx="17005" cy="15761"/>
              </a:xfrm>
              <a:custGeom>
                <a:rect b="b" l="l" r="r" t="t"/>
                <a:pathLst>
                  <a:path extrusionOk="0" h="532" w="574">
                    <a:moveTo>
                      <a:pt x="287" y="0"/>
                    </a:moveTo>
                    <a:cubicBezTo>
                      <a:pt x="128" y="0"/>
                      <a:pt x="1" y="144"/>
                      <a:pt x="33" y="303"/>
                    </a:cubicBezTo>
                    <a:cubicBezTo>
                      <a:pt x="47" y="429"/>
                      <a:pt x="148" y="531"/>
                      <a:pt x="270" y="531"/>
                    </a:cubicBezTo>
                    <a:cubicBezTo>
                      <a:pt x="286" y="531"/>
                      <a:pt x="303" y="529"/>
                      <a:pt x="319" y="526"/>
                    </a:cubicBezTo>
                    <a:cubicBezTo>
                      <a:pt x="462" y="526"/>
                      <a:pt x="574" y="398"/>
                      <a:pt x="574" y="255"/>
                    </a:cubicBezTo>
                    <a:cubicBezTo>
                      <a:pt x="542" y="96"/>
                      <a:pt x="447" y="0"/>
                      <a:pt x="28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2" name="Google Shape;5922;p46"/>
              <p:cNvSpPr/>
              <p:nvPr/>
            </p:nvSpPr>
            <p:spPr>
              <a:xfrm>
                <a:off x="1915408" y="4134134"/>
                <a:ext cx="18249" cy="15642"/>
              </a:xfrm>
              <a:custGeom>
                <a:rect b="b" l="l" r="r" t="t"/>
                <a:pathLst>
                  <a:path extrusionOk="0" h="528" w="616">
                    <a:moveTo>
                      <a:pt x="362" y="1"/>
                    </a:moveTo>
                    <a:cubicBezTo>
                      <a:pt x="26" y="1"/>
                      <a:pt x="0" y="511"/>
                      <a:pt x="345" y="526"/>
                    </a:cubicBezTo>
                    <a:cubicBezTo>
                      <a:pt x="355" y="527"/>
                      <a:pt x="365" y="528"/>
                      <a:pt x="375" y="528"/>
                    </a:cubicBezTo>
                    <a:cubicBezTo>
                      <a:pt x="514" y="528"/>
                      <a:pt x="586" y="421"/>
                      <a:pt x="616" y="272"/>
                    </a:cubicBezTo>
                    <a:cubicBezTo>
                      <a:pt x="616" y="128"/>
                      <a:pt x="520" y="17"/>
                      <a:pt x="377" y="1"/>
                    </a:cubicBezTo>
                    <a:cubicBezTo>
                      <a:pt x="372" y="1"/>
                      <a:pt x="367" y="1"/>
                      <a:pt x="36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3" name="Google Shape;5923;p46"/>
              <p:cNvSpPr/>
              <p:nvPr/>
            </p:nvSpPr>
            <p:spPr>
              <a:xfrm>
                <a:off x="1857461" y="4113278"/>
                <a:ext cx="17479" cy="17597"/>
              </a:xfrm>
              <a:custGeom>
                <a:rect b="b" l="l" r="r" t="t"/>
                <a:pathLst>
                  <a:path extrusionOk="0" h="594" w="590">
                    <a:moveTo>
                      <a:pt x="301" y="1"/>
                    </a:moveTo>
                    <a:cubicBezTo>
                      <a:pt x="150" y="1"/>
                      <a:pt x="1" y="104"/>
                      <a:pt x="25" y="307"/>
                    </a:cubicBezTo>
                    <a:cubicBezTo>
                      <a:pt x="25" y="466"/>
                      <a:pt x="152" y="594"/>
                      <a:pt x="312" y="594"/>
                    </a:cubicBezTo>
                    <a:cubicBezTo>
                      <a:pt x="471" y="562"/>
                      <a:pt x="582" y="466"/>
                      <a:pt x="582" y="291"/>
                    </a:cubicBezTo>
                    <a:cubicBezTo>
                      <a:pt x="590" y="96"/>
                      <a:pt x="445" y="1"/>
                      <a:pt x="30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4" name="Google Shape;5924;p46"/>
              <p:cNvSpPr/>
              <p:nvPr/>
            </p:nvSpPr>
            <p:spPr>
              <a:xfrm>
                <a:off x="2602145" y="3637086"/>
                <a:ext cx="18101" cy="15642"/>
              </a:xfrm>
              <a:custGeom>
                <a:rect b="b" l="l" r="r" t="t"/>
                <a:pathLst>
                  <a:path extrusionOk="0" h="528" w="611">
                    <a:moveTo>
                      <a:pt x="342" y="1"/>
                    </a:moveTo>
                    <a:cubicBezTo>
                      <a:pt x="20" y="1"/>
                      <a:pt x="0" y="496"/>
                      <a:pt x="340" y="527"/>
                    </a:cubicBezTo>
                    <a:cubicBezTo>
                      <a:pt x="483" y="527"/>
                      <a:pt x="579" y="432"/>
                      <a:pt x="611" y="273"/>
                    </a:cubicBezTo>
                    <a:cubicBezTo>
                      <a:pt x="611" y="129"/>
                      <a:pt x="515" y="2"/>
                      <a:pt x="372" y="2"/>
                    </a:cubicBezTo>
                    <a:cubicBezTo>
                      <a:pt x="362" y="1"/>
                      <a:pt x="352" y="1"/>
                      <a:pt x="3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5" name="Google Shape;5925;p46"/>
              <p:cNvSpPr/>
              <p:nvPr/>
            </p:nvSpPr>
            <p:spPr>
              <a:xfrm>
                <a:off x="2622586" y="3578014"/>
                <a:ext cx="15553" cy="14487"/>
              </a:xfrm>
              <a:custGeom>
                <a:rect b="b" l="l" r="r" t="t"/>
                <a:pathLst>
                  <a:path extrusionOk="0" h="489" w="525">
                    <a:moveTo>
                      <a:pt x="272" y="1"/>
                    </a:moveTo>
                    <a:cubicBezTo>
                      <a:pt x="256" y="1"/>
                      <a:pt x="240" y="3"/>
                      <a:pt x="223" y="6"/>
                    </a:cubicBezTo>
                    <a:cubicBezTo>
                      <a:pt x="96" y="6"/>
                      <a:pt x="0" y="118"/>
                      <a:pt x="16" y="245"/>
                    </a:cubicBezTo>
                    <a:cubicBezTo>
                      <a:pt x="2" y="373"/>
                      <a:pt x="90" y="489"/>
                      <a:pt x="211" y="489"/>
                    </a:cubicBezTo>
                    <a:cubicBezTo>
                      <a:pt x="225" y="489"/>
                      <a:pt x="240" y="487"/>
                      <a:pt x="255" y="484"/>
                    </a:cubicBezTo>
                    <a:cubicBezTo>
                      <a:pt x="263" y="485"/>
                      <a:pt x="271" y="485"/>
                      <a:pt x="279" y="485"/>
                    </a:cubicBezTo>
                    <a:cubicBezTo>
                      <a:pt x="412" y="485"/>
                      <a:pt x="525" y="364"/>
                      <a:pt x="510" y="229"/>
                    </a:cubicBezTo>
                    <a:cubicBezTo>
                      <a:pt x="496" y="103"/>
                      <a:pt x="394" y="1"/>
                      <a:pt x="27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6" name="Google Shape;5926;p46"/>
              <p:cNvSpPr/>
              <p:nvPr/>
            </p:nvSpPr>
            <p:spPr>
              <a:xfrm>
                <a:off x="1977976" y="4154842"/>
                <a:ext cx="16235" cy="13805"/>
              </a:xfrm>
              <a:custGeom>
                <a:rect b="b" l="l" r="r" t="t"/>
                <a:pathLst>
                  <a:path extrusionOk="0" h="466" w="548">
                    <a:moveTo>
                      <a:pt x="230" y="1"/>
                    </a:moveTo>
                    <a:cubicBezTo>
                      <a:pt x="114" y="1"/>
                      <a:pt x="16" y="106"/>
                      <a:pt x="16" y="225"/>
                    </a:cubicBezTo>
                    <a:cubicBezTo>
                      <a:pt x="0" y="353"/>
                      <a:pt x="96" y="464"/>
                      <a:pt x="223" y="464"/>
                    </a:cubicBezTo>
                    <a:cubicBezTo>
                      <a:pt x="233" y="465"/>
                      <a:pt x="242" y="466"/>
                      <a:pt x="251" y="466"/>
                    </a:cubicBezTo>
                    <a:cubicBezTo>
                      <a:pt x="527" y="466"/>
                      <a:pt x="547" y="18"/>
                      <a:pt x="255" y="2"/>
                    </a:cubicBezTo>
                    <a:cubicBezTo>
                      <a:pt x="247"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7" name="Google Shape;5927;p46"/>
              <p:cNvSpPr/>
              <p:nvPr/>
            </p:nvSpPr>
            <p:spPr>
              <a:xfrm>
                <a:off x="1497518" y="3213034"/>
                <a:ext cx="15524" cy="13924"/>
              </a:xfrm>
              <a:custGeom>
                <a:rect b="b" l="l" r="r" t="t"/>
                <a:pathLst>
                  <a:path extrusionOk="0" h="470" w="524">
                    <a:moveTo>
                      <a:pt x="236" y="0"/>
                    </a:moveTo>
                    <a:cubicBezTo>
                      <a:pt x="130" y="0"/>
                      <a:pt x="44" y="89"/>
                      <a:pt x="30" y="213"/>
                    </a:cubicBezTo>
                    <a:cubicBezTo>
                      <a:pt x="0" y="348"/>
                      <a:pt x="97" y="469"/>
                      <a:pt x="242" y="469"/>
                    </a:cubicBezTo>
                    <a:cubicBezTo>
                      <a:pt x="251" y="469"/>
                      <a:pt x="260" y="469"/>
                      <a:pt x="269" y="468"/>
                    </a:cubicBezTo>
                    <a:cubicBezTo>
                      <a:pt x="277" y="469"/>
                      <a:pt x="285" y="469"/>
                      <a:pt x="293" y="469"/>
                    </a:cubicBezTo>
                    <a:cubicBezTo>
                      <a:pt x="410" y="469"/>
                      <a:pt x="508" y="364"/>
                      <a:pt x="508" y="245"/>
                    </a:cubicBezTo>
                    <a:cubicBezTo>
                      <a:pt x="523" y="118"/>
                      <a:pt x="412" y="6"/>
                      <a:pt x="285" y="6"/>
                    </a:cubicBezTo>
                    <a:cubicBezTo>
                      <a:pt x="268" y="2"/>
                      <a:pt x="252" y="0"/>
                      <a:pt x="2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8" name="Google Shape;5928;p46"/>
              <p:cNvSpPr/>
              <p:nvPr/>
            </p:nvSpPr>
            <p:spPr>
              <a:xfrm>
                <a:off x="1485194" y="3862414"/>
                <a:ext cx="14190" cy="13835"/>
              </a:xfrm>
              <a:custGeom>
                <a:rect b="b" l="l" r="r" t="t"/>
                <a:pathLst>
                  <a:path extrusionOk="0" h="467" w="479">
                    <a:moveTo>
                      <a:pt x="239" y="0"/>
                    </a:moveTo>
                    <a:cubicBezTo>
                      <a:pt x="131" y="0"/>
                      <a:pt x="24" y="68"/>
                      <a:pt x="16" y="212"/>
                    </a:cubicBezTo>
                    <a:cubicBezTo>
                      <a:pt x="0" y="355"/>
                      <a:pt x="80" y="434"/>
                      <a:pt x="239" y="466"/>
                    </a:cubicBezTo>
                    <a:cubicBezTo>
                      <a:pt x="366" y="466"/>
                      <a:pt x="462" y="371"/>
                      <a:pt x="462" y="243"/>
                    </a:cubicBezTo>
                    <a:cubicBezTo>
                      <a:pt x="479" y="84"/>
                      <a:pt x="359" y="0"/>
                      <a:pt x="2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29" name="Google Shape;5929;p46"/>
              <p:cNvSpPr/>
              <p:nvPr/>
            </p:nvSpPr>
            <p:spPr>
              <a:xfrm>
                <a:off x="2402887" y="3048467"/>
                <a:ext cx="13657" cy="12976"/>
              </a:xfrm>
              <a:custGeom>
                <a:rect b="b" l="l" r="r" t="t"/>
                <a:pathLst>
                  <a:path extrusionOk="0" h="438" w="461">
                    <a:moveTo>
                      <a:pt x="209" y="1"/>
                    </a:moveTo>
                    <a:cubicBezTo>
                      <a:pt x="98" y="1"/>
                      <a:pt x="1" y="102"/>
                      <a:pt x="15" y="229"/>
                    </a:cubicBezTo>
                    <a:cubicBezTo>
                      <a:pt x="15" y="340"/>
                      <a:pt x="110" y="436"/>
                      <a:pt x="222" y="436"/>
                    </a:cubicBezTo>
                    <a:cubicBezTo>
                      <a:pt x="232" y="437"/>
                      <a:pt x="242" y="438"/>
                      <a:pt x="252" y="438"/>
                    </a:cubicBezTo>
                    <a:cubicBezTo>
                      <a:pt x="376" y="438"/>
                      <a:pt x="446" y="347"/>
                      <a:pt x="460" y="229"/>
                    </a:cubicBezTo>
                    <a:cubicBezTo>
                      <a:pt x="460" y="102"/>
                      <a:pt x="381" y="6"/>
                      <a:pt x="253" y="6"/>
                    </a:cubicBezTo>
                    <a:cubicBezTo>
                      <a:pt x="239" y="2"/>
                      <a:pt x="224" y="1"/>
                      <a:pt x="2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0" name="Google Shape;5930;p46"/>
              <p:cNvSpPr/>
              <p:nvPr/>
            </p:nvSpPr>
            <p:spPr>
              <a:xfrm>
                <a:off x="2047743" y="2933522"/>
                <a:ext cx="17064" cy="13865"/>
              </a:xfrm>
              <a:custGeom>
                <a:rect b="b" l="l" r="r" t="t"/>
                <a:pathLst>
                  <a:path extrusionOk="0" h="468" w="576">
                    <a:moveTo>
                      <a:pt x="259" y="1"/>
                    </a:moveTo>
                    <a:cubicBezTo>
                      <a:pt x="142" y="1"/>
                      <a:pt x="33" y="91"/>
                      <a:pt x="33" y="209"/>
                    </a:cubicBezTo>
                    <a:cubicBezTo>
                      <a:pt x="1" y="337"/>
                      <a:pt x="96" y="464"/>
                      <a:pt x="224" y="464"/>
                    </a:cubicBezTo>
                    <a:cubicBezTo>
                      <a:pt x="239" y="466"/>
                      <a:pt x="253" y="467"/>
                      <a:pt x="267" y="467"/>
                    </a:cubicBezTo>
                    <a:cubicBezTo>
                      <a:pt x="546" y="467"/>
                      <a:pt x="575" y="33"/>
                      <a:pt x="287" y="2"/>
                    </a:cubicBezTo>
                    <a:cubicBezTo>
                      <a:pt x="278" y="1"/>
                      <a:pt x="269" y="1"/>
                      <a:pt x="2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1" name="Google Shape;5931;p46"/>
              <p:cNvSpPr/>
              <p:nvPr/>
            </p:nvSpPr>
            <p:spPr>
              <a:xfrm>
                <a:off x="2539577" y="3223906"/>
                <a:ext cx="16057" cy="14309"/>
              </a:xfrm>
              <a:custGeom>
                <a:rect b="b" l="l" r="r" t="t"/>
                <a:pathLst>
                  <a:path extrusionOk="0" h="483" w="542">
                    <a:moveTo>
                      <a:pt x="305" y="1"/>
                    </a:moveTo>
                    <a:cubicBezTo>
                      <a:pt x="249" y="1"/>
                      <a:pt x="191" y="22"/>
                      <a:pt x="144" y="69"/>
                    </a:cubicBezTo>
                    <a:cubicBezTo>
                      <a:pt x="1" y="228"/>
                      <a:pt x="96" y="467"/>
                      <a:pt x="303" y="483"/>
                    </a:cubicBezTo>
                    <a:cubicBezTo>
                      <a:pt x="446" y="483"/>
                      <a:pt x="526" y="403"/>
                      <a:pt x="542" y="228"/>
                    </a:cubicBezTo>
                    <a:cubicBezTo>
                      <a:pt x="531" y="89"/>
                      <a:pt x="420" y="1"/>
                      <a:pt x="3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2" name="Google Shape;5932;p46"/>
              <p:cNvSpPr/>
              <p:nvPr/>
            </p:nvSpPr>
            <p:spPr>
              <a:xfrm>
                <a:off x="2507997" y="3933099"/>
                <a:ext cx="14161" cy="12976"/>
              </a:xfrm>
              <a:custGeom>
                <a:rect b="b" l="l" r="r" t="t"/>
                <a:pathLst>
                  <a:path extrusionOk="0" h="438" w="478">
                    <a:moveTo>
                      <a:pt x="221" y="0"/>
                    </a:moveTo>
                    <a:cubicBezTo>
                      <a:pt x="113" y="0"/>
                      <a:pt x="18" y="89"/>
                      <a:pt x="32" y="213"/>
                    </a:cubicBezTo>
                    <a:cubicBezTo>
                      <a:pt x="0" y="325"/>
                      <a:pt x="96" y="436"/>
                      <a:pt x="223" y="436"/>
                    </a:cubicBezTo>
                    <a:cubicBezTo>
                      <a:pt x="235" y="437"/>
                      <a:pt x="247" y="438"/>
                      <a:pt x="258" y="438"/>
                    </a:cubicBezTo>
                    <a:cubicBezTo>
                      <a:pt x="379" y="438"/>
                      <a:pt x="449" y="359"/>
                      <a:pt x="478" y="213"/>
                    </a:cubicBezTo>
                    <a:cubicBezTo>
                      <a:pt x="478" y="102"/>
                      <a:pt x="382" y="22"/>
                      <a:pt x="271" y="6"/>
                    </a:cubicBezTo>
                    <a:cubicBezTo>
                      <a:pt x="254" y="2"/>
                      <a:pt x="238" y="0"/>
                      <a:pt x="22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3" name="Google Shape;5933;p46"/>
              <p:cNvSpPr/>
              <p:nvPr/>
            </p:nvSpPr>
            <p:spPr>
              <a:xfrm>
                <a:off x="2528260" y="3875686"/>
                <a:ext cx="14190" cy="13390"/>
              </a:xfrm>
              <a:custGeom>
                <a:rect b="b" l="l" r="r" t="t"/>
                <a:pathLst>
                  <a:path extrusionOk="0" h="452" w="479">
                    <a:moveTo>
                      <a:pt x="212" y="1"/>
                    </a:moveTo>
                    <a:cubicBezTo>
                      <a:pt x="97" y="1"/>
                      <a:pt x="1" y="92"/>
                      <a:pt x="1" y="225"/>
                    </a:cubicBezTo>
                    <a:cubicBezTo>
                      <a:pt x="1" y="376"/>
                      <a:pt x="120" y="452"/>
                      <a:pt x="240" y="452"/>
                    </a:cubicBezTo>
                    <a:cubicBezTo>
                      <a:pt x="359" y="452"/>
                      <a:pt x="478" y="376"/>
                      <a:pt x="478" y="225"/>
                    </a:cubicBezTo>
                    <a:cubicBezTo>
                      <a:pt x="478" y="106"/>
                      <a:pt x="381" y="1"/>
                      <a:pt x="264" y="1"/>
                    </a:cubicBezTo>
                    <a:cubicBezTo>
                      <a:pt x="256" y="1"/>
                      <a:pt x="248" y="1"/>
                      <a:pt x="240" y="2"/>
                    </a:cubicBezTo>
                    <a:cubicBezTo>
                      <a:pt x="230" y="1"/>
                      <a:pt x="221" y="1"/>
                      <a:pt x="21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4" name="Google Shape;5934;p46"/>
              <p:cNvSpPr/>
              <p:nvPr/>
            </p:nvSpPr>
            <p:spPr>
              <a:xfrm>
                <a:off x="1773297" y="2975501"/>
                <a:ext cx="14427" cy="14338"/>
              </a:xfrm>
              <a:custGeom>
                <a:rect b="b" l="l" r="r" t="t"/>
                <a:pathLst>
                  <a:path extrusionOk="0" h="484" w="487">
                    <a:moveTo>
                      <a:pt x="229" y="0"/>
                    </a:moveTo>
                    <a:cubicBezTo>
                      <a:pt x="100" y="0"/>
                      <a:pt x="17" y="106"/>
                      <a:pt x="17" y="225"/>
                    </a:cubicBezTo>
                    <a:cubicBezTo>
                      <a:pt x="1" y="396"/>
                      <a:pt x="126" y="484"/>
                      <a:pt x="250" y="484"/>
                    </a:cubicBezTo>
                    <a:cubicBezTo>
                      <a:pt x="369" y="484"/>
                      <a:pt x="486" y="404"/>
                      <a:pt x="478" y="241"/>
                    </a:cubicBezTo>
                    <a:cubicBezTo>
                      <a:pt x="478" y="113"/>
                      <a:pt x="383" y="2"/>
                      <a:pt x="256" y="2"/>
                    </a:cubicBezTo>
                    <a:cubicBezTo>
                      <a:pt x="246" y="1"/>
                      <a:pt x="237" y="0"/>
                      <a:pt x="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5" name="Google Shape;5935;p46"/>
              <p:cNvSpPr/>
              <p:nvPr/>
            </p:nvSpPr>
            <p:spPr>
              <a:xfrm>
                <a:off x="2342482" y="3029774"/>
                <a:ext cx="15583" cy="14813"/>
              </a:xfrm>
              <a:custGeom>
                <a:rect b="b" l="l" r="r" t="t"/>
                <a:pathLst>
                  <a:path extrusionOk="0" h="500" w="526">
                    <a:moveTo>
                      <a:pt x="255" y="0"/>
                    </a:moveTo>
                    <a:cubicBezTo>
                      <a:pt x="112" y="0"/>
                      <a:pt x="0" y="128"/>
                      <a:pt x="32" y="271"/>
                    </a:cubicBezTo>
                    <a:cubicBezTo>
                      <a:pt x="18" y="398"/>
                      <a:pt x="128" y="499"/>
                      <a:pt x="253" y="499"/>
                    </a:cubicBezTo>
                    <a:cubicBezTo>
                      <a:pt x="269" y="499"/>
                      <a:pt x="286" y="498"/>
                      <a:pt x="303" y="494"/>
                    </a:cubicBezTo>
                    <a:cubicBezTo>
                      <a:pt x="430" y="494"/>
                      <a:pt x="526" y="382"/>
                      <a:pt x="510" y="255"/>
                    </a:cubicBezTo>
                    <a:cubicBezTo>
                      <a:pt x="510" y="96"/>
                      <a:pt x="414" y="16"/>
                      <a:pt x="2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6" name="Google Shape;5936;p46"/>
              <p:cNvSpPr/>
              <p:nvPr/>
            </p:nvSpPr>
            <p:spPr>
              <a:xfrm>
                <a:off x="1691561" y="3015109"/>
                <a:ext cx="16708" cy="13805"/>
              </a:xfrm>
              <a:custGeom>
                <a:rect b="b" l="l" r="r" t="t"/>
                <a:pathLst>
                  <a:path extrusionOk="0" h="466" w="564">
                    <a:moveTo>
                      <a:pt x="336" y="0"/>
                    </a:moveTo>
                    <a:cubicBezTo>
                      <a:pt x="327" y="0"/>
                      <a:pt x="318" y="1"/>
                      <a:pt x="309" y="2"/>
                    </a:cubicBezTo>
                    <a:cubicBezTo>
                      <a:pt x="1" y="17"/>
                      <a:pt x="20" y="465"/>
                      <a:pt x="311" y="465"/>
                    </a:cubicBezTo>
                    <a:cubicBezTo>
                      <a:pt x="320" y="465"/>
                      <a:pt x="330" y="465"/>
                      <a:pt x="340" y="464"/>
                    </a:cubicBezTo>
                    <a:cubicBezTo>
                      <a:pt x="500" y="448"/>
                      <a:pt x="563" y="352"/>
                      <a:pt x="563" y="209"/>
                    </a:cubicBezTo>
                    <a:cubicBezTo>
                      <a:pt x="549" y="91"/>
                      <a:pt x="452" y="0"/>
                      <a:pt x="3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7" name="Google Shape;5937;p46"/>
              <p:cNvSpPr/>
              <p:nvPr/>
            </p:nvSpPr>
            <p:spPr>
              <a:xfrm>
                <a:off x="1441497" y="3783256"/>
                <a:ext cx="15909" cy="13331"/>
              </a:xfrm>
              <a:custGeom>
                <a:rect b="b" l="l" r="r" t="t"/>
                <a:pathLst>
                  <a:path extrusionOk="0" h="450" w="537">
                    <a:moveTo>
                      <a:pt x="322" y="1"/>
                    </a:moveTo>
                    <a:cubicBezTo>
                      <a:pt x="314" y="1"/>
                      <a:pt x="306" y="1"/>
                      <a:pt x="297" y="2"/>
                    </a:cubicBezTo>
                    <a:cubicBezTo>
                      <a:pt x="0" y="2"/>
                      <a:pt x="11" y="449"/>
                      <a:pt x="298" y="449"/>
                    </a:cubicBezTo>
                    <a:cubicBezTo>
                      <a:pt x="303" y="449"/>
                      <a:pt x="308" y="448"/>
                      <a:pt x="313" y="448"/>
                    </a:cubicBezTo>
                    <a:cubicBezTo>
                      <a:pt x="322" y="449"/>
                      <a:pt x="330" y="450"/>
                      <a:pt x="338" y="450"/>
                    </a:cubicBezTo>
                    <a:cubicBezTo>
                      <a:pt x="453" y="450"/>
                      <a:pt x="536" y="344"/>
                      <a:pt x="536" y="225"/>
                    </a:cubicBezTo>
                    <a:cubicBezTo>
                      <a:pt x="536" y="106"/>
                      <a:pt x="439" y="1"/>
                      <a:pt x="32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8" name="Google Shape;5938;p46"/>
              <p:cNvSpPr/>
              <p:nvPr/>
            </p:nvSpPr>
            <p:spPr>
              <a:xfrm>
                <a:off x="2582978" y="3303272"/>
                <a:ext cx="14635" cy="13746"/>
              </a:xfrm>
              <a:custGeom>
                <a:rect b="b" l="l" r="r" t="t"/>
                <a:pathLst>
                  <a:path extrusionOk="0" h="464" w="494">
                    <a:moveTo>
                      <a:pt x="255" y="1"/>
                    </a:moveTo>
                    <a:cubicBezTo>
                      <a:pt x="128" y="1"/>
                      <a:pt x="16" y="96"/>
                      <a:pt x="16" y="223"/>
                    </a:cubicBezTo>
                    <a:cubicBezTo>
                      <a:pt x="0" y="367"/>
                      <a:pt x="112" y="462"/>
                      <a:pt x="239" y="462"/>
                    </a:cubicBezTo>
                    <a:cubicBezTo>
                      <a:pt x="248" y="463"/>
                      <a:pt x="258" y="464"/>
                      <a:pt x="267" y="464"/>
                    </a:cubicBezTo>
                    <a:cubicBezTo>
                      <a:pt x="384" y="464"/>
                      <a:pt x="492" y="372"/>
                      <a:pt x="478" y="239"/>
                    </a:cubicBezTo>
                    <a:cubicBezTo>
                      <a:pt x="494" y="112"/>
                      <a:pt x="382" y="1"/>
                      <a:pt x="2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39" name="Google Shape;5939;p46"/>
              <p:cNvSpPr/>
              <p:nvPr/>
            </p:nvSpPr>
            <p:spPr>
              <a:xfrm>
                <a:off x="2622645" y="3383378"/>
                <a:ext cx="14101" cy="12887"/>
              </a:xfrm>
              <a:custGeom>
                <a:rect b="b" l="l" r="r" t="t"/>
                <a:pathLst>
                  <a:path extrusionOk="0" h="435" w="476">
                    <a:moveTo>
                      <a:pt x="226" y="1"/>
                    </a:moveTo>
                    <a:cubicBezTo>
                      <a:pt x="96" y="1"/>
                      <a:pt x="0" y="107"/>
                      <a:pt x="30" y="241"/>
                    </a:cubicBezTo>
                    <a:cubicBezTo>
                      <a:pt x="30" y="344"/>
                      <a:pt x="112" y="434"/>
                      <a:pt x="213" y="434"/>
                    </a:cubicBezTo>
                    <a:cubicBezTo>
                      <a:pt x="221" y="434"/>
                      <a:pt x="229" y="433"/>
                      <a:pt x="237" y="432"/>
                    </a:cubicBezTo>
                    <a:cubicBezTo>
                      <a:pt x="364" y="432"/>
                      <a:pt x="476" y="337"/>
                      <a:pt x="476" y="209"/>
                    </a:cubicBezTo>
                    <a:cubicBezTo>
                      <a:pt x="460" y="82"/>
                      <a:pt x="364" y="3"/>
                      <a:pt x="253" y="3"/>
                    </a:cubicBezTo>
                    <a:cubicBezTo>
                      <a:pt x="244" y="1"/>
                      <a:pt x="235" y="1"/>
                      <a:pt x="22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0" name="Google Shape;5940;p46"/>
              <p:cNvSpPr/>
              <p:nvPr/>
            </p:nvSpPr>
            <p:spPr>
              <a:xfrm>
                <a:off x="1682792" y="4058176"/>
                <a:ext cx="17034" cy="13835"/>
              </a:xfrm>
              <a:custGeom>
                <a:rect b="b" l="l" r="r" t="t"/>
                <a:pathLst>
                  <a:path extrusionOk="0" h="467" w="575">
                    <a:moveTo>
                      <a:pt x="230" y="1"/>
                    </a:moveTo>
                    <a:cubicBezTo>
                      <a:pt x="113" y="1"/>
                      <a:pt x="16" y="106"/>
                      <a:pt x="16" y="225"/>
                    </a:cubicBezTo>
                    <a:cubicBezTo>
                      <a:pt x="1" y="345"/>
                      <a:pt x="99" y="465"/>
                      <a:pt x="217" y="465"/>
                    </a:cubicBezTo>
                    <a:cubicBezTo>
                      <a:pt x="224" y="465"/>
                      <a:pt x="231" y="465"/>
                      <a:pt x="239" y="464"/>
                    </a:cubicBezTo>
                    <a:cubicBezTo>
                      <a:pt x="253" y="466"/>
                      <a:pt x="266" y="467"/>
                      <a:pt x="279" y="467"/>
                    </a:cubicBezTo>
                    <a:cubicBezTo>
                      <a:pt x="565" y="467"/>
                      <a:pt x="574" y="1"/>
                      <a:pt x="282" y="1"/>
                    </a:cubicBezTo>
                    <a:cubicBezTo>
                      <a:pt x="273" y="1"/>
                      <a:pt x="264" y="1"/>
                      <a:pt x="254" y="2"/>
                    </a:cubicBezTo>
                    <a:cubicBezTo>
                      <a:pt x="246" y="1"/>
                      <a:pt x="238" y="1"/>
                      <a:pt x="23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1" name="Google Shape;5941;p46"/>
              <p:cNvSpPr/>
              <p:nvPr/>
            </p:nvSpPr>
            <p:spPr>
              <a:xfrm>
                <a:off x="2642850" y="3519090"/>
                <a:ext cx="13716" cy="13450"/>
              </a:xfrm>
              <a:custGeom>
                <a:rect b="b" l="l" r="r" t="t"/>
                <a:pathLst>
                  <a:path extrusionOk="0" h="454" w="463">
                    <a:moveTo>
                      <a:pt x="211" y="0"/>
                    </a:moveTo>
                    <a:cubicBezTo>
                      <a:pt x="100" y="0"/>
                      <a:pt x="3" y="102"/>
                      <a:pt x="17" y="229"/>
                    </a:cubicBezTo>
                    <a:cubicBezTo>
                      <a:pt x="1" y="340"/>
                      <a:pt x="96" y="451"/>
                      <a:pt x="208" y="451"/>
                    </a:cubicBezTo>
                    <a:cubicBezTo>
                      <a:pt x="217" y="453"/>
                      <a:pt x="226" y="453"/>
                      <a:pt x="236" y="453"/>
                    </a:cubicBezTo>
                    <a:cubicBezTo>
                      <a:pt x="353" y="453"/>
                      <a:pt x="462" y="362"/>
                      <a:pt x="462" y="244"/>
                    </a:cubicBezTo>
                    <a:cubicBezTo>
                      <a:pt x="462" y="117"/>
                      <a:pt x="367" y="22"/>
                      <a:pt x="255" y="6"/>
                    </a:cubicBezTo>
                    <a:cubicBezTo>
                      <a:pt x="241" y="2"/>
                      <a:pt x="226"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2" name="Google Shape;5942;p46"/>
              <p:cNvSpPr/>
              <p:nvPr/>
            </p:nvSpPr>
            <p:spPr>
              <a:xfrm>
                <a:off x="1403251" y="3507862"/>
                <a:ext cx="15020" cy="13924"/>
              </a:xfrm>
              <a:custGeom>
                <a:rect b="b" l="l" r="r" t="t"/>
                <a:pathLst>
                  <a:path extrusionOk="0" h="470" w="507">
                    <a:moveTo>
                      <a:pt x="239" y="1"/>
                    </a:moveTo>
                    <a:cubicBezTo>
                      <a:pt x="122" y="1"/>
                      <a:pt x="14" y="92"/>
                      <a:pt x="29" y="210"/>
                    </a:cubicBezTo>
                    <a:cubicBezTo>
                      <a:pt x="0" y="352"/>
                      <a:pt x="99" y="469"/>
                      <a:pt x="223" y="469"/>
                    </a:cubicBezTo>
                    <a:cubicBezTo>
                      <a:pt x="238" y="469"/>
                      <a:pt x="252" y="468"/>
                      <a:pt x="267" y="464"/>
                    </a:cubicBezTo>
                    <a:cubicBezTo>
                      <a:pt x="276" y="465"/>
                      <a:pt x="284" y="466"/>
                      <a:pt x="292" y="466"/>
                    </a:cubicBezTo>
                    <a:cubicBezTo>
                      <a:pt x="408" y="466"/>
                      <a:pt x="505" y="361"/>
                      <a:pt x="490" y="241"/>
                    </a:cubicBezTo>
                    <a:cubicBezTo>
                      <a:pt x="506" y="114"/>
                      <a:pt x="395" y="3"/>
                      <a:pt x="267" y="3"/>
                    </a:cubicBezTo>
                    <a:cubicBezTo>
                      <a:pt x="258" y="2"/>
                      <a:pt x="249"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3" name="Google Shape;5943;p46"/>
              <p:cNvSpPr/>
              <p:nvPr/>
            </p:nvSpPr>
            <p:spPr>
              <a:xfrm>
                <a:off x="2330039" y="4073699"/>
                <a:ext cx="16679" cy="13390"/>
              </a:xfrm>
              <a:custGeom>
                <a:rect b="b" l="l" r="r" t="t"/>
                <a:pathLst>
                  <a:path extrusionOk="0" h="452" w="563">
                    <a:moveTo>
                      <a:pt x="283" y="1"/>
                    </a:moveTo>
                    <a:cubicBezTo>
                      <a:pt x="0" y="1"/>
                      <a:pt x="4" y="451"/>
                      <a:pt x="282" y="451"/>
                    </a:cubicBezTo>
                    <a:cubicBezTo>
                      <a:pt x="290" y="451"/>
                      <a:pt x="299" y="450"/>
                      <a:pt x="309" y="449"/>
                    </a:cubicBezTo>
                    <a:cubicBezTo>
                      <a:pt x="318" y="450"/>
                      <a:pt x="327" y="451"/>
                      <a:pt x="336" y="451"/>
                    </a:cubicBezTo>
                    <a:cubicBezTo>
                      <a:pt x="452" y="451"/>
                      <a:pt x="548" y="359"/>
                      <a:pt x="548" y="226"/>
                    </a:cubicBezTo>
                    <a:cubicBezTo>
                      <a:pt x="563" y="107"/>
                      <a:pt x="466" y="2"/>
                      <a:pt x="349" y="2"/>
                    </a:cubicBezTo>
                    <a:cubicBezTo>
                      <a:pt x="341" y="2"/>
                      <a:pt x="333" y="3"/>
                      <a:pt x="325" y="4"/>
                    </a:cubicBezTo>
                    <a:cubicBezTo>
                      <a:pt x="310" y="2"/>
                      <a:pt x="296" y="1"/>
                      <a:pt x="28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4" name="Google Shape;5944;p46"/>
              <p:cNvSpPr/>
              <p:nvPr/>
            </p:nvSpPr>
            <p:spPr>
              <a:xfrm>
                <a:off x="2501864" y="3147503"/>
                <a:ext cx="13687" cy="12976"/>
              </a:xfrm>
              <a:custGeom>
                <a:rect b="b" l="l" r="r" t="t"/>
                <a:pathLst>
                  <a:path extrusionOk="0" h="438" w="462">
                    <a:moveTo>
                      <a:pt x="211" y="0"/>
                    </a:moveTo>
                    <a:cubicBezTo>
                      <a:pt x="100" y="0"/>
                      <a:pt x="2" y="100"/>
                      <a:pt x="16" y="213"/>
                    </a:cubicBezTo>
                    <a:cubicBezTo>
                      <a:pt x="0" y="340"/>
                      <a:pt x="96" y="436"/>
                      <a:pt x="223" y="436"/>
                    </a:cubicBezTo>
                    <a:cubicBezTo>
                      <a:pt x="233" y="437"/>
                      <a:pt x="242" y="437"/>
                      <a:pt x="251" y="437"/>
                    </a:cubicBezTo>
                    <a:cubicBezTo>
                      <a:pt x="366" y="437"/>
                      <a:pt x="462" y="347"/>
                      <a:pt x="462" y="229"/>
                    </a:cubicBezTo>
                    <a:cubicBezTo>
                      <a:pt x="462" y="117"/>
                      <a:pt x="382" y="6"/>
                      <a:pt x="255" y="6"/>
                    </a:cubicBezTo>
                    <a:cubicBezTo>
                      <a:pt x="240" y="2"/>
                      <a:pt x="225" y="0"/>
                      <a:pt x="2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5" name="Google Shape;5945;p46"/>
              <p:cNvSpPr/>
              <p:nvPr/>
            </p:nvSpPr>
            <p:spPr>
              <a:xfrm>
                <a:off x="2252896" y="4113338"/>
                <a:ext cx="14161" cy="13450"/>
              </a:xfrm>
              <a:custGeom>
                <a:rect b="b" l="l" r="r" t="t"/>
                <a:pathLst>
                  <a:path extrusionOk="0" h="454" w="478">
                    <a:moveTo>
                      <a:pt x="267" y="1"/>
                    </a:moveTo>
                    <a:cubicBezTo>
                      <a:pt x="257" y="1"/>
                      <a:pt x="248" y="2"/>
                      <a:pt x="239" y="3"/>
                    </a:cubicBezTo>
                    <a:cubicBezTo>
                      <a:pt x="231" y="2"/>
                      <a:pt x="222" y="1"/>
                      <a:pt x="214" y="1"/>
                    </a:cubicBezTo>
                    <a:cubicBezTo>
                      <a:pt x="98" y="1"/>
                      <a:pt x="1" y="107"/>
                      <a:pt x="16" y="241"/>
                    </a:cubicBezTo>
                    <a:cubicBezTo>
                      <a:pt x="2" y="354"/>
                      <a:pt x="99" y="454"/>
                      <a:pt x="210" y="454"/>
                    </a:cubicBezTo>
                    <a:cubicBezTo>
                      <a:pt x="225" y="454"/>
                      <a:pt x="240" y="452"/>
                      <a:pt x="255" y="448"/>
                    </a:cubicBezTo>
                    <a:cubicBezTo>
                      <a:pt x="398" y="448"/>
                      <a:pt x="477" y="369"/>
                      <a:pt x="477" y="194"/>
                    </a:cubicBezTo>
                    <a:cubicBezTo>
                      <a:pt x="477" y="90"/>
                      <a:pt x="382" y="1"/>
                      <a:pt x="2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6" name="Google Shape;5946;p46"/>
              <p:cNvSpPr/>
              <p:nvPr/>
            </p:nvSpPr>
            <p:spPr>
              <a:xfrm>
                <a:off x="1988019" y="2914651"/>
                <a:ext cx="14487" cy="12354"/>
              </a:xfrm>
              <a:custGeom>
                <a:rect b="b" l="l" r="r" t="t"/>
                <a:pathLst>
                  <a:path extrusionOk="0" h="417" w="489">
                    <a:moveTo>
                      <a:pt x="306" y="1"/>
                    </a:moveTo>
                    <a:cubicBezTo>
                      <a:pt x="298" y="1"/>
                      <a:pt x="290" y="1"/>
                      <a:pt x="282" y="3"/>
                    </a:cubicBezTo>
                    <a:cubicBezTo>
                      <a:pt x="1" y="3"/>
                      <a:pt x="11" y="417"/>
                      <a:pt x="282" y="417"/>
                    </a:cubicBezTo>
                    <a:cubicBezTo>
                      <a:pt x="287" y="417"/>
                      <a:pt x="293" y="417"/>
                      <a:pt x="298" y="416"/>
                    </a:cubicBezTo>
                    <a:cubicBezTo>
                      <a:pt x="409" y="401"/>
                      <a:pt x="489" y="305"/>
                      <a:pt x="489" y="194"/>
                    </a:cubicBezTo>
                    <a:cubicBezTo>
                      <a:pt x="459" y="90"/>
                      <a:pt x="403" y="1"/>
                      <a:pt x="30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7" name="Google Shape;5947;p46"/>
              <p:cNvSpPr/>
              <p:nvPr/>
            </p:nvSpPr>
            <p:spPr>
              <a:xfrm>
                <a:off x="1851121" y="2934055"/>
                <a:ext cx="12768" cy="12768"/>
              </a:xfrm>
              <a:custGeom>
                <a:rect b="b" l="l" r="r" t="t"/>
                <a:pathLst>
                  <a:path extrusionOk="0" h="431" w="431">
                    <a:moveTo>
                      <a:pt x="223" y="0"/>
                    </a:moveTo>
                    <a:cubicBezTo>
                      <a:pt x="112" y="0"/>
                      <a:pt x="16" y="96"/>
                      <a:pt x="0" y="207"/>
                    </a:cubicBezTo>
                    <a:cubicBezTo>
                      <a:pt x="0" y="354"/>
                      <a:pt x="110" y="430"/>
                      <a:pt x="218" y="430"/>
                    </a:cubicBezTo>
                    <a:cubicBezTo>
                      <a:pt x="321" y="430"/>
                      <a:pt x="422" y="362"/>
                      <a:pt x="430" y="223"/>
                    </a:cubicBezTo>
                    <a:cubicBezTo>
                      <a:pt x="430" y="96"/>
                      <a:pt x="350" y="32"/>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8" name="Google Shape;5948;p46"/>
              <p:cNvSpPr/>
              <p:nvPr/>
            </p:nvSpPr>
            <p:spPr>
              <a:xfrm>
                <a:off x="1622565" y="4038890"/>
                <a:ext cx="14961" cy="12354"/>
              </a:xfrm>
              <a:custGeom>
                <a:rect b="b" l="l" r="r" t="t"/>
                <a:pathLst>
                  <a:path extrusionOk="0" h="417" w="505">
                    <a:moveTo>
                      <a:pt x="282" y="0"/>
                    </a:moveTo>
                    <a:cubicBezTo>
                      <a:pt x="11" y="0"/>
                      <a:pt x="1" y="415"/>
                      <a:pt x="282" y="415"/>
                    </a:cubicBezTo>
                    <a:cubicBezTo>
                      <a:pt x="290" y="416"/>
                      <a:pt x="298" y="416"/>
                      <a:pt x="306" y="416"/>
                    </a:cubicBezTo>
                    <a:cubicBezTo>
                      <a:pt x="405" y="416"/>
                      <a:pt x="475" y="327"/>
                      <a:pt x="505" y="224"/>
                    </a:cubicBezTo>
                    <a:cubicBezTo>
                      <a:pt x="505" y="112"/>
                      <a:pt x="409" y="17"/>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49" name="Google Shape;5949;p46"/>
              <p:cNvSpPr/>
              <p:nvPr/>
            </p:nvSpPr>
            <p:spPr>
              <a:xfrm>
                <a:off x="1402806" y="3706883"/>
                <a:ext cx="14516" cy="12354"/>
              </a:xfrm>
              <a:custGeom>
                <a:rect b="b" l="l" r="r" t="t"/>
                <a:pathLst>
                  <a:path extrusionOk="0" h="417" w="490">
                    <a:moveTo>
                      <a:pt x="294" y="0"/>
                    </a:moveTo>
                    <a:cubicBezTo>
                      <a:pt x="285" y="0"/>
                      <a:pt x="276" y="1"/>
                      <a:pt x="266" y="2"/>
                    </a:cubicBezTo>
                    <a:cubicBezTo>
                      <a:pt x="1" y="2"/>
                      <a:pt x="11" y="416"/>
                      <a:pt x="283" y="416"/>
                    </a:cubicBezTo>
                    <a:cubicBezTo>
                      <a:pt x="288" y="416"/>
                      <a:pt x="293" y="416"/>
                      <a:pt x="298" y="416"/>
                    </a:cubicBezTo>
                    <a:cubicBezTo>
                      <a:pt x="410" y="400"/>
                      <a:pt x="489" y="304"/>
                      <a:pt x="489" y="193"/>
                    </a:cubicBezTo>
                    <a:cubicBezTo>
                      <a:pt x="460" y="90"/>
                      <a:pt x="403" y="0"/>
                      <a:pt x="2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0" name="Google Shape;5950;p46"/>
              <p:cNvSpPr/>
              <p:nvPr/>
            </p:nvSpPr>
            <p:spPr>
              <a:xfrm>
                <a:off x="1384735" y="3568149"/>
                <a:ext cx="12768" cy="12413"/>
              </a:xfrm>
              <a:custGeom>
                <a:rect b="b" l="l" r="r" t="t"/>
                <a:pathLst>
                  <a:path extrusionOk="0" h="419" w="431">
                    <a:moveTo>
                      <a:pt x="213" y="1"/>
                    </a:moveTo>
                    <a:cubicBezTo>
                      <a:pt x="110" y="1"/>
                      <a:pt x="9" y="65"/>
                      <a:pt x="1" y="196"/>
                    </a:cubicBezTo>
                    <a:cubicBezTo>
                      <a:pt x="1" y="323"/>
                      <a:pt x="81" y="387"/>
                      <a:pt x="208" y="419"/>
                    </a:cubicBezTo>
                    <a:cubicBezTo>
                      <a:pt x="319" y="419"/>
                      <a:pt x="415" y="339"/>
                      <a:pt x="431" y="212"/>
                    </a:cubicBezTo>
                    <a:cubicBezTo>
                      <a:pt x="431" y="73"/>
                      <a:pt x="321" y="1"/>
                      <a:pt x="21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1" name="Google Shape;5951;p46"/>
              <p:cNvSpPr/>
              <p:nvPr/>
            </p:nvSpPr>
            <p:spPr>
              <a:xfrm>
                <a:off x="2410530" y="4034654"/>
                <a:ext cx="14961" cy="12354"/>
              </a:xfrm>
              <a:custGeom>
                <a:rect b="b" l="l" r="r" t="t"/>
                <a:pathLst>
                  <a:path extrusionOk="0" h="417" w="505">
                    <a:moveTo>
                      <a:pt x="282" y="0"/>
                    </a:moveTo>
                    <a:cubicBezTo>
                      <a:pt x="11" y="0"/>
                      <a:pt x="1" y="399"/>
                      <a:pt x="266" y="414"/>
                    </a:cubicBezTo>
                    <a:cubicBezTo>
                      <a:pt x="275" y="415"/>
                      <a:pt x="285" y="416"/>
                      <a:pt x="293" y="416"/>
                    </a:cubicBezTo>
                    <a:cubicBezTo>
                      <a:pt x="405" y="416"/>
                      <a:pt x="475" y="327"/>
                      <a:pt x="505" y="223"/>
                    </a:cubicBezTo>
                    <a:cubicBezTo>
                      <a:pt x="489" y="96"/>
                      <a:pt x="409" y="0"/>
                      <a:pt x="298" y="0"/>
                    </a:cubicBezTo>
                    <a:cubicBezTo>
                      <a:pt x="292"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2" name="Google Shape;5952;p46"/>
              <p:cNvSpPr/>
              <p:nvPr/>
            </p:nvSpPr>
            <p:spPr>
              <a:xfrm>
                <a:off x="1518670" y="3154258"/>
                <a:ext cx="13242" cy="12768"/>
              </a:xfrm>
              <a:custGeom>
                <a:rect b="b" l="l" r="r" t="t"/>
                <a:pathLst>
                  <a:path extrusionOk="0" h="431" w="447">
                    <a:moveTo>
                      <a:pt x="239" y="1"/>
                    </a:moveTo>
                    <a:cubicBezTo>
                      <a:pt x="112" y="1"/>
                      <a:pt x="16" y="96"/>
                      <a:pt x="16" y="208"/>
                    </a:cubicBezTo>
                    <a:cubicBezTo>
                      <a:pt x="1" y="335"/>
                      <a:pt x="96" y="399"/>
                      <a:pt x="239" y="430"/>
                    </a:cubicBezTo>
                    <a:cubicBezTo>
                      <a:pt x="335" y="414"/>
                      <a:pt x="414" y="335"/>
                      <a:pt x="430" y="223"/>
                    </a:cubicBezTo>
                    <a:cubicBezTo>
                      <a:pt x="446" y="112"/>
                      <a:pt x="351" y="1"/>
                      <a:pt x="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3" name="Google Shape;5953;p46"/>
              <p:cNvSpPr/>
              <p:nvPr/>
            </p:nvSpPr>
            <p:spPr>
              <a:xfrm>
                <a:off x="1523528" y="3942224"/>
                <a:ext cx="14990" cy="12294"/>
              </a:xfrm>
              <a:custGeom>
                <a:rect b="b" l="l" r="r" t="t"/>
                <a:pathLst>
                  <a:path extrusionOk="0" h="415" w="506">
                    <a:moveTo>
                      <a:pt x="282" y="0"/>
                    </a:moveTo>
                    <a:cubicBezTo>
                      <a:pt x="11" y="0"/>
                      <a:pt x="1" y="399"/>
                      <a:pt x="266" y="415"/>
                    </a:cubicBezTo>
                    <a:cubicBezTo>
                      <a:pt x="394" y="415"/>
                      <a:pt x="473" y="335"/>
                      <a:pt x="505" y="223"/>
                    </a:cubicBezTo>
                    <a:cubicBezTo>
                      <a:pt x="489" y="96"/>
                      <a:pt x="410" y="1"/>
                      <a:pt x="298" y="1"/>
                    </a:cubicBezTo>
                    <a:cubicBezTo>
                      <a:pt x="293" y="0"/>
                      <a:pt x="287" y="0"/>
                      <a:pt x="28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4" name="Google Shape;5954;p46"/>
              <p:cNvSpPr/>
              <p:nvPr/>
            </p:nvSpPr>
            <p:spPr>
              <a:xfrm>
                <a:off x="1617706" y="3055221"/>
                <a:ext cx="13005" cy="12413"/>
              </a:xfrm>
              <a:custGeom>
                <a:rect b="b" l="l" r="r" t="t"/>
                <a:pathLst>
                  <a:path extrusionOk="0" h="419" w="439">
                    <a:moveTo>
                      <a:pt x="223" y="1"/>
                    </a:moveTo>
                    <a:cubicBezTo>
                      <a:pt x="96" y="33"/>
                      <a:pt x="0" y="96"/>
                      <a:pt x="16" y="224"/>
                    </a:cubicBezTo>
                    <a:cubicBezTo>
                      <a:pt x="24" y="355"/>
                      <a:pt x="125" y="419"/>
                      <a:pt x="226" y="419"/>
                    </a:cubicBezTo>
                    <a:cubicBezTo>
                      <a:pt x="332" y="419"/>
                      <a:pt x="438" y="347"/>
                      <a:pt x="430" y="208"/>
                    </a:cubicBezTo>
                    <a:cubicBezTo>
                      <a:pt x="414" y="81"/>
                      <a:pt x="334" y="1"/>
                      <a:pt x="22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5" name="Google Shape;5955;p46"/>
              <p:cNvSpPr/>
              <p:nvPr/>
            </p:nvSpPr>
            <p:spPr>
              <a:xfrm>
                <a:off x="2176967" y="4153420"/>
                <a:ext cx="12768" cy="12828"/>
              </a:xfrm>
              <a:custGeom>
                <a:rect b="b" l="l" r="r" t="t"/>
                <a:pathLst>
                  <a:path extrusionOk="0" h="433" w="431">
                    <a:moveTo>
                      <a:pt x="199" y="1"/>
                    </a:moveTo>
                    <a:cubicBezTo>
                      <a:pt x="96" y="1"/>
                      <a:pt x="0" y="92"/>
                      <a:pt x="0" y="210"/>
                    </a:cubicBezTo>
                    <a:cubicBezTo>
                      <a:pt x="0" y="337"/>
                      <a:pt x="80" y="401"/>
                      <a:pt x="207" y="432"/>
                    </a:cubicBezTo>
                    <a:cubicBezTo>
                      <a:pt x="319" y="432"/>
                      <a:pt x="414" y="337"/>
                      <a:pt x="414" y="226"/>
                    </a:cubicBezTo>
                    <a:cubicBezTo>
                      <a:pt x="430" y="98"/>
                      <a:pt x="335" y="3"/>
                      <a:pt x="223" y="3"/>
                    </a:cubicBezTo>
                    <a:cubicBezTo>
                      <a:pt x="215" y="1"/>
                      <a:pt x="207" y="1"/>
                      <a:pt x="1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6" name="Google Shape;5956;p46"/>
              <p:cNvSpPr/>
              <p:nvPr/>
            </p:nvSpPr>
            <p:spPr>
              <a:xfrm>
                <a:off x="2038322" y="4173624"/>
                <a:ext cx="12768" cy="12413"/>
              </a:xfrm>
              <a:custGeom>
                <a:rect b="b" l="l" r="r" t="t"/>
                <a:pathLst>
                  <a:path extrusionOk="0" h="419" w="431">
                    <a:moveTo>
                      <a:pt x="217" y="1"/>
                    </a:moveTo>
                    <a:cubicBezTo>
                      <a:pt x="110" y="1"/>
                      <a:pt x="1" y="73"/>
                      <a:pt x="1" y="212"/>
                    </a:cubicBezTo>
                    <a:cubicBezTo>
                      <a:pt x="16" y="323"/>
                      <a:pt x="96" y="403"/>
                      <a:pt x="239" y="419"/>
                    </a:cubicBezTo>
                    <a:cubicBezTo>
                      <a:pt x="335" y="371"/>
                      <a:pt x="430" y="323"/>
                      <a:pt x="414" y="196"/>
                    </a:cubicBezTo>
                    <a:cubicBezTo>
                      <a:pt x="414" y="65"/>
                      <a:pt x="317" y="1"/>
                      <a:pt x="2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7" name="Google Shape;5957;p46"/>
              <p:cNvSpPr/>
              <p:nvPr/>
            </p:nvSpPr>
            <p:spPr>
              <a:xfrm>
                <a:off x="2186862" y="2913762"/>
                <a:ext cx="9924" cy="9065"/>
              </a:xfrm>
              <a:custGeom>
                <a:rect b="b" l="l" r="r" t="t"/>
                <a:pathLst>
                  <a:path extrusionOk="0" h="306" w="335">
                    <a:moveTo>
                      <a:pt x="160" y="1"/>
                    </a:moveTo>
                    <a:cubicBezTo>
                      <a:pt x="64" y="17"/>
                      <a:pt x="1" y="80"/>
                      <a:pt x="16" y="176"/>
                    </a:cubicBezTo>
                    <a:cubicBezTo>
                      <a:pt x="32" y="261"/>
                      <a:pt x="105" y="305"/>
                      <a:pt x="177" y="305"/>
                    </a:cubicBezTo>
                    <a:cubicBezTo>
                      <a:pt x="252" y="305"/>
                      <a:pt x="327" y="258"/>
                      <a:pt x="335" y="160"/>
                    </a:cubicBezTo>
                    <a:cubicBezTo>
                      <a:pt x="335" y="64"/>
                      <a:pt x="271"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8" name="Google Shape;5958;p46"/>
              <p:cNvSpPr/>
              <p:nvPr/>
            </p:nvSpPr>
            <p:spPr>
              <a:xfrm>
                <a:off x="2462582" y="3070241"/>
                <a:ext cx="11909" cy="9124"/>
              </a:xfrm>
              <a:custGeom>
                <a:rect b="b" l="l" r="r" t="t"/>
                <a:pathLst>
                  <a:path extrusionOk="0" h="308" w="402">
                    <a:moveTo>
                      <a:pt x="260" y="1"/>
                    </a:moveTo>
                    <a:cubicBezTo>
                      <a:pt x="250" y="1"/>
                      <a:pt x="240" y="2"/>
                      <a:pt x="228" y="3"/>
                    </a:cubicBezTo>
                    <a:cubicBezTo>
                      <a:pt x="223" y="3"/>
                      <a:pt x="218" y="3"/>
                      <a:pt x="213" y="3"/>
                    </a:cubicBezTo>
                    <a:cubicBezTo>
                      <a:pt x="0" y="3"/>
                      <a:pt x="9" y="308"/>
                      <a:pt x="200" y="308"/>
                    </a:cubicBezTo>
                    <a:cubicBezTo>
                      <a:pt x="209" y="308"/>
                      <a:pt x="218" y="307"/>
                      <a:pt x="228" y="306"/>
                    </a:cubicBezTo>
                    <a:cubicBezTo>
                      <a:pt x="236" y="307"/>
                      <a:pt x="244" y="308"/>
                      <a:pt x="252" y="308"/>
                    </a:cubicBezTo>
                    <a:cubicBezTo>
                      <a:pt x="337" y="308"/>
                      <a:pt x="402" y="234"/>
                      <a:pt x="387" y="147"/>
                    </a:cubicBezTo>
                    <a:cubicBezTo>
                      <a:pt x="373" y="61"/>
                      <a:pt x="346" y="1"/>
                      <a:pt x="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59" name="Google Shape;5959;p46"/>
              <p:cNvSpPr/>
              <p:nvPr/>
            </p:nvSpPr>
            <p:spPr>
              <a:xfrm>
                <a:off x="2246763" y="2933581"/>
                <a:ext cx="9450" cy="8976"/>
              </a:xfrm>
              <a:custGeom>
                <a:rect b="b" l="l" r="r" t="t"/>
                <a:pathLst>
                  <a:path extrusionOk="0" h="303" w="319">
                    <a:moveTo>
                      <a:pt x="127" y="0"/>
                    </a:moveTo>
                    <a:cubicBezTo>
                      <a:pt x="64" y="16"/>
                      <a:pt x="0" y="80"/>
                      <a:pt x="0" y="159"/>
                    </a:cubicBezTo>
                    <a:cubicBezTo>
                      <a:pt x="8" y="255"/>
                      <a:pt x="80" y="303"/>
                      <a:pt x="153" y="303"/>
                    </a:cubicBezTo>
                    <a:cubicBezTo>
                      <a:pt x="227" y="303"/>
                      <a:pt x="302" y="255"/>
                      <a:pt x="318" y="159"/>
                    </a:cubicBezTo>
                    <a:cubicBezTo>
                      <a:pt x="302" y="64"/>
                      <a:pt x="255" y="0"/>
                      <a:pt x="1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0" name="Google Shape;5960;p46"/>
              <p:cNvSpPr/>
              <p:nvPr/>
            </p:nvSpPr>
            <p:spPr>
              <a:xfrm>
                <a:off x="1784613" y="4157242"/>
                <a:ext cx="10902" cy="9480"/>
              </a:xfrm>
              <a:custGeom>
                <a:rect b="b" l="l" r="r" t="t"/>
                <a:pathLst>
                  <a:path extrusionOk="0" h="320" w="368">
                    <a:moveTo>
                      <a:pt x="166" y="1"/>
                    </a:moveTo>
                    <a:cubicBezTo>
                      <a:pt x="84" y="1"/>
                      <a:pt x="1" y="68"/>
                      <a:pt x="1" y="160"/>
                    </a:cubicBezTo>
                    <a:cubicBezTo>
                      <a:pt x="1" y="256"/>
                      <a:pt x="65" y="319"/>
                      <a:pt x="192" y="319"/>
                    </a:cubicBezTo>
                    <a:cubicBezTo>
                      <a:pt x="319" y="288"/>
                      <a:pt x="367" y="128"/>
                      <a:pt x="256" y="33"/>
                    </a:cubicBezTo>
                    <a:cubicBezTo>
                      <a:pt x="229" y="11"/>
                      <a:pt x="198" y="1"/>
                      <a:pt x="1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1" name="Google Shape;5961;p46"/>
              <p:cNvSpPr/>
              <p:nvPr/>
            </p:nvSpPr>
            <p:spPr>
              <a:xfrm>
                <a:off x="1402806" y="3314559"/>
                <a:ext cx="10724" cy="9095"/>
              </a:xfrm>
              <a:custGeom>
                <a:rect b="b" l="l" r="r" t="t"/>
                <a:pathLst>
                  <a:path extrusionOk="0" h="307" w="362">
                    <a:moveTo>
                      <a:pt x="202" y="1"/>
                    </a:moveTo>
                    <a:cubicBezTo>
                      <a:pt x="11" y="1"/>
                      <a:pt x="1" y="273"/>
                      <a:pt x="187" y="304"/>
                    </a:cubicBezTo>
                    <a:cubicBezTo>
                      <a:pt x="199" y="306"/>
                      <a:pt x="210" y="307"/>
                      <a:pt x="221" y="307"/>
                    </a:cubicBezTo>
                    <a:cubicBezTo>
                      <a:pt x="297" y="307"/>
                      <a:pt x="348" y="256"/>
                      <a:pt x="362" y="145"/>
                    </a:cubicBezTo>
                    <a:cubicBezTo>
                      <a:pt x="362" y="65"/>
                      <a:pt x="298" y="2"/>
                      <a:pt x="219" y="2"/>
                    </a:cubicBezTo>
                    <a:cubicBezTo>
                      <a:pt x="213" y="1"/>
                      <a:pt x="208" y="1"/>
                      <a:pt x="2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2" name="Google Shape;5962;p46"/>
              <p:cNvSpPr/>
              <p:nvPr/>
            </p:nvSpPr>
            <p:spPr>
              <a:xfrm>
                <a:off x="1366368" y="3433355"/>
                <a:ext cx="9865" cy="8591"/>
              </a:xfrm>
              <a:custGeom>
                <a:rect b="b" l="l" r="r" t="t"/>
                <a:pathLst>
                  <a:path extrusionOk="0" h="290" w="333">
                    <a:moveTo>
                      <a:pt x="188" y="0"/>
                    </a:moveTo>
                    <a:cubicBezTo>
                      <a:pt x="179" y="0"/>
                      <a:pt x="169" y="1"/>
                      <a:pt x="159" y="3"/>
                    </a:cubicBezTo>
                    <a:cubicBezTo>
                      <a:pt x="64" y="3"/>
                      <a:pt x="0" y="51"/>
                      <a:pt x="16" y="146"/>
                    </a:cubicBezTo>
                    <a:cubicBezTo>
                      <a:pt x="24" y="242"/>
                      <a:pt x="96" y="289"/>
                      <a:pt x="167" y="289"/>
                    </a:cubicBezTo>
                    <a:cubicBezTo>
                      <a:pt x="239" y="289"/>
                      <a:pt x="311" y="242"/>
                      <a:pt x="319" y="146"/>
                    </a:cubicBezTo>
                    <a:cubicBezTo>
                      <a:pt x="333" y="60"/>
                      <a:pt x="270" y="0"/>
                      <a:pt x="18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3" name="Google Shape;5963;p46"/>
              <p:cNvSpPr/>
              <p:nvPr/>
            </p:nvSpPr>
            <p:spPr>
              <a:xfrm>
                <a:off x="2683880" y="3600351"/>
                <a:ext cx="10398" cy="9450"/>
              </a:xfrm>
              <a:custGeom>
                <a:rect b="b" l="l" r="r" t="t"/>
                <a:pathLst>
                  <a:path extrusionOk="0" h="319" w="351">
                    <a:moveTo>
                      <a:pt x="176" y="1"/>
                    </a:moveTo>
                    <a:cubicBezTo>
                      <a:pt x="1" y="32"/>
                      <a:pt x="1" y="303"/>
                      <a:pt x="192" y="319"/>
                    </a:cubicBezTo>
                    <a:cubicBezTo>
                      <a:pt x="287" y="319"/>
                      <a:pt x="351" y="239"/>
                      <a:pt x="351" y="160"/>
                    </a:cubicBezTo>
                    <a:cubicBezTo>
                      <a:pt x="335" y="64"/>
                      <a:pt x="287"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4" name="Google Shape;5964;p46"/>
              <p:cNvSpPr/>
              <p:nvPr/>
            </p:nvSpPr>
            <p:spPr>
              <a:xfrm>
                <a:off x="1566781" y="4020908"/>
                <a:ext cx="10398" cy="9125"/>
              </a:xfrm>
              <a:custGeom>
                <a:rect b="b" l="l" r="r" t="t"/>
                <a:pathLst>
                  <a:path extrusionOk="0" h="308" w="351">
                    <a:moveTo>
                      <a:pt x="184" y="0"/>
                    </a:moveTo>
                    <a:cubicBezTo>
                      <a:pt x="176" y="0"/>
                      <a:pt x="167" y="1"/>
                      <a:pt x="159" y="3"/>
                    </a:cubicBezTo>
                    <a:cubicBezTo>
                      <a:pt x="64" y="3"/>
                      <a:pt x="0" y="82"/>
                      <a:pt x="16" y="162"/>
                    </a:cubicBezTo>
                    <a:cubicBezTo>
                      <a:pt x="16" y="248"/>
                      <a:pt x="80" y="308"/>
                      <a:pt x="162" y="308"/>
                    </a:cubicBezTo>
                    <a:cubicBezTo>
                      <a:pt x="172" y="308"/>
                      <a:pt x="181" y="307"/>
                      <a:pt x="191" y="305"/>
                    </a:cubicBezTo>
                    <a:cubicBezTo>
                      <a:pt x="271" y="305"/>
                      <a:pt x="350" y="226"/>
                      <a:pt x="334" y="146"/>
                    </a:cubicBezTo>
                    <a:cubicBezTo>
                      <a:pt x="320" y="60"/>
                      <a:pt x="255"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5" name="Google Shape;5965;p46"/>
              <p:cNvSpPr/>
              <p:nvPr/>
            </p:nvSpPr>
            <p:spPr>
              <a:xfrm>
                <a:off x="2663617" y="3461232"/>
                <a:ext cx="11731" cy="10487"/>
              </a:xfrm>
              <a:custGeom>
                <a:rect b="b" l="l" r="r" t="t"/>
                <a:pathLst>
                  <a:path extrusionOk="0" h="354" w="396">
                    <a:moveTo>
                      <a:pt x="191" y="1"/>
                    </a:moveTo>
                    <a:cubicBezTo>
                      <a:pt x="80" y="1"/>
                      <a:pt x="0" y="96"/>
                      <a:pt x="32" y="208"/>
                    </a:cubicBezTo>
                    <a:cubicBezTo>
                      <a:pt x="32" y="293"/>
                      <a:pt x="96" y="354"/>
                      <a:pt x="178" y="354"/>
                    </a:cubicBezTo>
                    <a:cubicBezTo>
                      <a:pt x="187" y="354"/>
                      <a:pt x="197" y="353"/>
                      <a:pt x="207" y="351"/>
                    </a:cubicBezTo>
                    <a:cubicBezTo>
                      <a:pt x="214" y="352"/>
                      <a:pt x="221" y="353"/>
                      <a:pt x="228" y="353"/>
                    </a:cubicBezTo>
                    <a:cubicBezTo>
                      <a:pt x="328" y="353"/>
                      <a:pt x="396" y="249"/>
                      <a:pt x="366" y="160"/>
                    </a:cubicBezTo>
                    <a:cubicBezTo>
                      <a:pt x="366" y="65"/>
                      <a:pt x="287" y="1"/>
                      <a:pt x="19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6" name="Google Shape;5966;p46"/>
              <p:cNvSpPr/>
              <p:nvPr/>
            </p:nvSpPr>
            <p:spPr>
              <a:xfrm>
                <a:off x="2647086" y="3719177"/>
                <a:ext cx="9480" cy="9539"/>
              </a:xfrm>
              <a:custGeom>
                <a:rect b="b" l="l" r="r" t="t"/>
                <a:pathLst>
                  <a:path extrusionOk="0" h="322" w="320">
                    <a:moveTo>
                      <a:pt x="160" y="1"/>
                    </a:moveTo>
                    <a:cubicBezTo>
                      <a:pt x="65" y="1"/>
                      <a:pt x="1" y="80"/>
                      <a:pt x="17" y="160"/>
                    </a:cubicBezTo>
                    <a:cubicBezTo>
                      <a:pt x="2" y="247"/>
                      <a:pt x="67" y="321"/>
                      <a:pt x="152" y="321"/>
                    </a:cubicBezTo>
                    <a:cubicBezTo>
                      <a:pt x="160" y="321"/>
                      <a:pt x="168" y="320"/>
                      <a:pt x="176" y="319"/>
                    </a:cubicBezTo>
                    <a:cubicBezTo>
                      <a:pt x="272" y="319"/>
                      <a:pt x="319" y="255"/>
                      <a:pt x="319" y="144"/>
                    </a:cubicBezTo>
                    <a:cubicBezTo>
                      <a:pt x="319" y="48"/>
                      <a:pt x="240" y="1"/>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7" name="Google Shape;5967;p46"/>
              <p:cNvSpPr/>
              <p:nvPr/>
            </p:nvSpPr>
            <p:spPr>
              <a:xfrm>
                <a:off x="1930013" y="2896254"/>
                <a:ext cx="11672" cy="9124"/>
              </a:xfrm>
              <a:custGeom>
                <a:rect b="b" l="l" r="r" t="t"/>
                <a:pathLst>
                  <a:path extrusionOk="0" h="308" w="394">
                    <a:moveTo>
                      <a:pt x="243" y="0"/>
                    </a:moveTo>
                    <a:cubicBezTo>
                      <a:pt x="235" y="0"/>
                      <a:pt x="227" y="1"/>
                      <a:pt x="218" y="3"/>
                    </a:cubicBezTo>
                    <a:cubicBezTo>
                      <a:pt x="213" y="2"/>
                      <a:pt x="209" y="2"/>
                      <a:pt x="204" y="2"/>
                    </a:cubicBezTo>
                    <a:cubicBezTo>
                      <a:pt x="5" y="2"/>
                      <a:pt x="1" y="307"/>
                      <a:pt x="204" y="307"/>
                    </a:cubicBezTo>
                    <a:cubicBezTo>
                      <a:pt x="214" y="307"/>
                      <a:pt x="224" y="307"/>
                      <a:pt x="234" y="305"/>
                    </a:cubicBezTo>
                    <a:cubicBezTo>
                      <a:pt x="330" y="305"/>
                      <a:pt x="393" y="257"/>
                      <a:pt x="393" y="130"/>
                    </a:cubicBezTo>
                    <a:cubicBezTo>
                      <a:pt x="379" y="59"/>
                      <a:pt x="314" y="0"/>
                      <a:pt x="2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8" name="Google Shape;5968;p46"/>
              <p:cNvSpPr/>
              <p:nvPr/>
            </p:nvSpPr>
            <p:spPr>
              <a:xfrm>
                <a:off x="2627297" y="3778605"/>
                <a:ext cx="9924" cy="9510"/>
              </a:xfrm>
              <a:custGeom>
                <a:rect b="b" l="l" r="r" t="t"/>
                <a:pathLst>
                  <a:path extrusionOk="0" h="321" w="335">
                    <a:moveTo>
                      <a:pt x="160" y="0"/>
                    </a:moveTo>
                    <a:cubicBezTo>
                      <a:pt x="64" y="0"/>
                      <a:pt x="0" y="80"/>
                      <a:pt x="16" y="159"/>
                    </a:cubicBezTo>
                    <a:cubicBezTo>
                      <a:pt x="2" y="247"/>
                      <a:pt x="67" y="321"/>
                      <a:pt x="151" y="321"/>
                    </a:cubicBezTo>
                    <a:cubicBezTo>
                      <a:pt x="159" y="321"/>
                      <a:pt x="167" y="320"/>
                      <a:pt x="176" y="319"/>
                    </a:cubicBezTo>
                    <a:cubicBezTo>
                      <a:pt x="255" y="319"/>
                      <a:pt x="335" y="239"/>
                      <a:pt x="319" y="159"/>
                    </a:cubicBezTo>
                    <a:cubicBezTo>
                      <a:pt x="319" y="64"/>
                      <a:pt x="255"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69" name="Google Shape;5969;p46"/>
              <p:cNvSpPr/>
              <p:nvPr/>
            </p:nvSpPr>
            <p:spPr>
              <a:xfrm>
                <a:off x="1366368" y="3629058"/>
                <a:ext cx="9924" cy="9510"/>
              </a:xfrm>
              <a:custGeom>
                <a:rect b="b" l="l" r="r" t="t"/>
                <a:pathLst>
                  <a:path extrusionOk="0" h="321" w="335">
                    <a:moveTo>
                      <a:pt x="184" y="0"/>
                    </a:moveTo>
                    <a:cubicBezTo>
                      <a:pt x="176" y="0"/>
                      <a:pt x="168" y="1"/>
                      <a:pt x="159" y="2"/>
                    </a:cubicBezTo>
                    <a:cubicBezTo>
                      <a:pt x="80" y="2"/>
                      <a:pt x="0" y="66"/>
                      <a:pt x="16" y="162"/>
                    </a:cubicBezTo>
                    <a:cubicBezTo>
                      <a:pt x="0" y="257"/>
                      <a:pt x="80" y="321"/>
                      <a:pt x="175" y="321"/>
                    </a:cubicBezTo>
                    <a:cubicBezTo>
                      <a:pt x="271" y="321"/>
                      <a:pt x="334" y="241"/>
                      <a:pt x="334" y="162"/>
                    </a:cubicBezTo>
                    <a:cubicBezTo>
                      <a:pt x="334" y="74"/>
                      <a:pt x="268" y="0"/>
                      <a:pt x="1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0" name="Google Shape;5970;p46"/>
              <p:cNvSpPr/>
              <p:nvPr/>
            </p:nvSpPr>
            <p:spPr>
              <a:xfrm>
                <a:off x="2666431" y="3659779"/>
                <a:ext cx="10191" cy="9361"/>
              </a:xfrm>
              <a:custGeom>
                <a:rect b="b" l="l" r="r" t="t"/>
                <a:pathLst>
                  <a:path extrusionOk="0" h="316" w="344">
                    <a:moveTo>
                      <a:pt x="160" y="0"/>
                    </a:moveTo>
                    <a:cubicBezTo>
                      <a:pt x="80" y="0"/>
                      <a:pt x="1" y="80"/>
                      <a:pt x="32" y="175"/>
                    </a:cubicBezTo>
                    <a:cubicBezTo>
                      <a:pt x="40" y="271"/>
                      <a:pt x="108" y="315"/>
                      <a:pt x="178" y="315"/>
                    </a:cubicBezTo>
                    <a:cubicBezTo>
                      <a:pt x="260" y="315"/>
                      <a:pt x="343" y="255"/>
                      <a:pt x="335" y="143"/>
                    </a:cubicBezTo>
                    <a:cubicBezTo>
                      <a:pt x="335" y="48"/>
                      <a:pt x="271" y="0"/>
                      <a:pt x="1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1" name="Google Shape;5971;p46"/>
              <p:cNvSpPr/>
              <p:nvPr/>
            </p:nvSpPr>
            <p:spPr>
              <a:xfrm>
                <a:off x="2490548" y="3994601"/>
                <a:ext cx="9924" cy="9036"/>
              </a:xfrm>
              <a:custGeom>
                <a:rect b="b" l="l" r="r" t="t"/>
                <a:pathLst>
                  <a:path extrusionOk="0" h="305" w="335">
                    <a:moveTo>
                      <a:pt x="174" y="1"/>
                    </a:moveTo>
                    <a:cubicBezTo>
                      <a:pt x="103" y="1"/>
                      <a:pt x="31" y="45"/>
                      <a:pt x="16" y="143"/>
                    </a:cubicBezTo>
                    <a:cubicBezTo>
                      <a:pt x="0" y="222"/>
                      <a:pt x="64" y="302"/>
                      <a:pt x="160" y="302"/>
                    </a:cubicBezTo>
                    <a:cubicBezTo>
                      <a:pt x="169" y="304"/>
                      <a:pt x="179" y="304"/>
                      <a:pt x="189" y="304"/>
                    </a:cubicBezTo>
                    <a:cubicBezTo>
                      <a:pt x="271" y="304"/>
                      <a:pt x="335" y="244"/>
                      <a:pt x="335" y="159"/>
                    </a:cubicBezTo>
                    <a:cubicBezTo>
                      <a:pt x="335" y="57"/>
                      <a:pt x="254" y="1"/>
                      <a:pt x="1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2" name="Google Shape;5972;p46"/>
              <p:cNvSpPr/>
              <p:nvPr/>
            </p:nvSpPr>
            <p:spPr>
              <a:xfrm>
                <a:off x="2129804" y="2896254"/>
                <a:ext cx="11998" cy="9599"/>
              </a:xfrm>
              <a:custGeom>
                <a:rect b="b" l="l" r="r" t="t"/>
                <a:pathLst>
                  <a:path extrusionOk="0" h="324" w="405">
                    <a:moveTo>
                      <a:pt x="151" y="1"/>
                    </a:moveTo>
                    <a:cubicBezTo>
                      <a:pt x="67" y="1"/>
                      <a:pt x="2" y="75"/>
                      <a:pt x="16" y="162"/>
                    </a:cubicBezTo>
                    <a:cubicBezTo>
                      <a:pt x="1" y="242"/>
                      <a:pt x="80" y="321"/>
                      <a:pt x="160" y="321"/>
                    </a:cubicBezTo>
                    <a:cubicBezTo>
                      <a:pt x="170" y="322"/>
                      <a:pt x="179" y="323"/>
                      <a:pt x="188" y="323"/>
                    </a:cubicBezTo>
                    <a:cubicBezTo>
                      <a:pt x="395" y="323"/>
                      <a:pt x="404" y="2"/>
                      <a:pt x="191" y="2"/>
                    </a:cubicBezTo>
                    <a:cubicBezTo>
                      <a:pt x="186" y="2"/>
                      <a:pt x="181" y="2"/>
                      <a:pt x="176" y="3"/>
                    </a:cubicBezTo>
                    <a:cubicBezTo>
                      <a:pt x="167" y="1"/>
                      <a:pt x="159" y="1"/>
                      <a:pt x="1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3" name="Google Shape;5973;p46"/>
              <p:cNvSpPr/>
              <p:nvPr/>
            </p:nvSpPr>
            <p:spPr>
              <a:xfrm>
                <a:off x="1540355" y="3096608"/>
                <a:ext cx="9717" cy="9184"/>
              </a:xfrm>
              <a:custGeom>
                <a:rect b="b" l="l" r="r" t="t"/>
                <a:pathLst>
                  <a:path extrusionOk="0" h="310" w="328">
                    <a:moveTo>
                      <a:pt x="163" y="1"/>
                    </a:moveTo>
                    <a:cubicBezTo>
                      <a:pt x="86" y="1"/>
                      <a:pt x="8" y="48"/>
                      <a:pt x="1" y="148"/>
                    </a:cubicBezTo>
                    <a:cubicBezTo>
                      <a:pt x="1" y="243"/>
                      <a:pt x="48" y="307"/>
                      <a:pt x="160" y="307"/>
                    </a:cubicBezTo>
                    <a:cubicBezTo>
                      <a:pt x="168" y="309"/>
                      <a:pt x="176" y="310"/>
                      <a:pt x="184" y="310"/>
                    </a:cubicBezTo>
                    <a:cubicBezTo>
                      <a:pt x="255" y="310"/>
                      <a:pt x="319" y="250"/>
                      <a:pt x="319" y="164"/>
                    </a:cubicBezTo>
                    <a:cubicBezTo>
                      <a:pt x="327" y="56"/>
                      <a:pt x="245" y="1"/>
                      <a:pt x="1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4" name="Google Shape;5974;p46"/>
              <p:cNvSpPr/>
              <p:nvPr/>
            </p:nvSpPr>
            <p:spPr>
              <a:xfrm>
                <a:off x="1383817" y="3373779"/>
                <a:ext cx="9924" cy="9747"/>
              </a:xfrm>
              <a:custGeom>
                <a:rect b="b" l="l" r="r" t="t"/>
                <a:pathLst>
                  <a:path extrusionOk="0" h="329" w="335">
                    <a:moveTo>
                      <a:pt x="167" y="0"/>
                    </a:moveTo>
                    <a:cubicBezTo>
                      <a:pt x="84" y="0"/>
                      <a:pt x="0" y="56"/>
                      <a:pt x="16" y="167"/>
                    </a:cubicBezTo>
                    <a:cubicBezTo>
                      <a:pt x="1" y="255"/>
                      <a:pt x="67" y="329"/>
                      <a:pt x="151" y="329"/>
                    </a:cubicBezTo>
                    <a:cubicBezTo>
                      <a:pt x="159" y="329"/>
                      <a:pt x="167" y="328"/>
                      <a:pt x="175" y="327"/>
                    </a:cubicBezTo>
                    <a:cubicBezTo>
                      <a:pt x="271" y="311"/>
                      <a:pt x="334" y="263"/>
                      <a:pt x="318" y="167"/>
                    </a:cubicBezTo>
                    <a:cubicBezTo>
                      <a:pt x="334" y="56"/>
                      <a:pt x="251" y="0"/>
                      <a:pt x="16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5" name="Google Shape;5975;p46"/>
              <p:cNvSpPr/>
              <p:nvPr/>
            </p:nvSpPr>
            <p:spPr>
              <a:xfrm>
                <a:off x="1843567" y="4177002"/>
                <a:ext cx="10398" cy="9569"/>
              </a:xfrm>
              <a:custGeom>
                <a:rect b="b" l="l" r="r" t="t"/>
                <a:pathLst>
                  <a:path extrusionOk="0" h="323" w="351">
                    <a:moveTo>
                      <a:pt x="163" y="0"/>
                    </a:moveTo>
                    <a:cubicBezTo>
                      <a:pt x="81" y="0"/>
                      <a:pt x="17" y="60"/>
                      <a:pt x="17" y="146"/>
                    </a:cubicBezTo>
                    <a:cubicBezTo>
                      <a:pt x="1" y="225"/>
                      <a:pt x="64" y="321"/>
                      <a:pt x="160" y="321"/>
                    </a:cubicBezTo>
                    <a:cubicBezTo>
                      <a:pt x="168" y="322"/>
                      <a:pt x="176" y="323"/>
                      <a:pt x="184" y="323"/>
                    </a:cubicBezTo>
                    <a:cubicBezTo>
                      <a:pt x="269" y="323"/>
                      <a:pt x="335" y="250"/>
                      <a:pt x="335" y="178"/>
                    </a:cubicBezTo>
                    <a:cubicBezTo>
                      <a:pt x="351" y="82"/>
                      <a:pt x="287" y="3"/>
                      <a:pt x="192" y="3"/>
                    </a:cubicBezTo>
                    <a:cubicBezTo>
                      <a:pt x="182" y="1"/>
                      <a:pt x="172" y="0"/>
                      <a:pt x="1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6" name="Google Shape;5976;p46"/>
              <p:cNvSpPr/>
              <p:nvPr/>
            </p:nvSpPr>
            <p:spPr>
              <a:xfrm>
                <a:off x="2097750" y="4194510"/>
                <a:ext cx="11346" cy="9539"/>
              </a:xfrm>
              <a:custGeom>
                <a:rect b="b" l="l" r="r" t="t"/>
                <a:pathLst>
                  <a:path extrusionOk="0" h="322" w="383">
                    <a:moveTo>
                      <a:pt x="223" y="0"/>
                    </a:moveTo>
                    <a:cubicBezTo>
                      <a:pt x="32" y="0"/>
                      <a:pt x="0" y="287"/>
                      <a:pt x="191" y="319"/>
                    </a:cubicBezTo>
                    <a:cubicBezTo>
                      <a:pt x="201" y="320"/>
                      <a:pt x="211" y="321"/>
                      <a:pt x="220" y="321"/>
                    </a:cubicBezTo>
                    <a:cubicBezTo>
                      <a:pt x="302" y="321"/>
                      <a:pt x="366" y="261"/>
                      <a:pt x="366" y="176"/>
                    </a:cubicBezTo>
                    <a:cubicBezTo>
                      <a:pt x="382" y="80"/>
                      <a:pt x="318" y="0"/>
                      <a:pt x="2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7" name="Google Shape;5977;p46"/>
              <p:cNvSpPr/>
              <p:nvPr/>
            </p:nvSpPr>
            <p:spPr>
              <a:xfrm>
                <a:off x="1902995" y="4196791"/>
                <a:ext cx="10398" cy="9599"/>
              </a:xfrm>
              <a:custGeom>
                <a:rect b="b" l="l" r="r" t="t"/>
                <a:pathLst>
                  <a:path extrusionOk="0" h="324" w="351">
                    <a:moveTo>
                      <a:pt x="188" y="1"/>
                    </a:moveTo>
                    <a:cubicBezTo>
                      <a:pt x="179" y="1"/>
                      <a:pt x="169" y="1"/>
                      <a:pt x="159" y="3"/>
                    </a:cubicBezTo>
                    <a:cubicBezTo>
                      <a:pt x="64" y="3"/>
                      <a:pt x="0" y="83"/>
                      <a:pt x="16" y="178"/>
                    </a:cubicBezTo>
                    <a:cubicBezTo>
                      <a:pt x="16" y="251"/>
                      <a:pt x="82" y="323"/>
                      <a:pt x="167" y="323"/>
                    </a:cubicBezTo>
                    <a:cubicBezTo>
                      <a:pt x="175" y="323"/>
                      <a:pt x="183" y="323"/>
                      <a:pt x="191" y="321"/>
                    </a:cubicBezTo>
                    <a:cubicBezTo>
                      <a:pt x="271" y="321"/>
                      <a:pt x="350" y="226"/>
                      <a:pt x="334" y="146"/>
                    </a:cubicBezTo>
                    <a:cubicBezTo>
                      <a:pt x="334" y="61"/>
                      <a:pt x="270" y="1"/>
                      <a:pt x="1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8" name="Google Shape;5978;p46"/>
              <p:cNvSpPr/>
              <p:nvPr/>
            </p:nvSpPr>
            <p:spPr>
              <a:xfrm>
                <a:off x="1637496" y="2998075"/>
                <a:ext cx="8532" cy="8621"/>
              </a:xfrm>
              <a:custGeom>
                <a:rect b="b" l="l" r="r" t="t"/>
                <a:pathLst>
                  <a:path extrusionOk="0" h="291" w="288">
                    <a:moveTo>
                      <a:pt x="146" y="1"/>
                    </a:moveTo>
                    <a:cubicBezTo>
                      <a:pt x="81" y="1"/>
                      <a:pt x="30" y="46"/>
                      <a:pt x="17" y="115"/>
                    </a:cubicBezTo>
                    <a:cubicBezTo>
                      <a:pt x="1" y="211"/>
                      <a:pt x="64" y="243"/>
                      <a:pt x="160" y="290"/>
                    </a:cubicBezTo>
                    <a:cubicBezTo>
                      <a:pt x="208" y="243"/>
                      <a:pt x="287" y="227"/>
                      <a:pt x="287" y="147"/>
                    </a:cubicBezTo>
                    <a:cubicBezTo>
                      <a:pt x="287" y="84"/>
                      <a:pt x="239" y="20"/>
                      <a:pt x="176" y="4"/>
                    </a:cubicBezTo>
                    <a:cubicBezTo>
                      <a:pt x="166" y="2"/>
                      <a:pt x="156" y="1"/>
                      <a:pt x="1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79" name="Google Shape;5979;p46"/>
              <p:cNvSpPr/>
              <p:nvPr/>
            </p:nvSpPr>
            <p:spPr>
              <a:xfrm>
                <a:off x="2070909" y="2876909"/>
                <a:ext cx="8947" cy="8651"/>
              </a:xfrm>
              <a:custGeom>
                <a:rect b="b" l="l" r="r" t="t"/>
                <a:pathLst>
                  <a:path extrusionOk="0" h="292" w="302">
                    <a:moveTo>
                      <a:pt x="134" y="1"/>
                    </a:moveTo>
                    <a:cubicBezTo>
                      <a:pt x="66" y="1"/>
                      <a:pt x="15" y="59"/>
                      <a:pt x="15" y="131"/>
                    </a:cubicBezTo>
                    <a:cubicBezTo>
                      <a:pt x="0" y="218"/>
                      <a:pt x="65" y="292"/>
                      <a:pt x="137" y="292"/>
                    </a:cubicBezTo>
                    <a:cubicBezTo>
                      <a:pt x="144" y="292"/>
                      <a:pt x="151" y="291"/>
                      <a:pt x="158" y="290"/>
                    </a:cubicBezTo>
                    <a:cubicBezTo>
                      <a:pt x="238" y="274"/>
                      <a:pt x="301" y="210"/>
                      <a:pt x="301" y="146"/>
                    </a:cubicBezTo>
                    <a:cubicBezTo>
                      <a:pt x="301" y="67"/>
                      <a:pt x="238" y="3"/>
                      <a:pt x="158" y="3"/>
                    </a:cubicBezTo>
                    <a:cubicBezTo>
                      <a:pt x="150" y="2"/>
                      <a:pt x="142" y="1"/>
                      <a:pt x="13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0" name="Google Shape;5980;p46"/>
              <p:cNvSpPr/>
              <p:nvPr/>
            </p:nvSpPr>
            <p:spPr>
              <a:xfrm>
                <a:off x="1345541" y="3493168"/>
                <a:ext cx="10458" cy="8265"/>
              </a:xfrm>
              <a:custGeom>
                <a:rect b="b" l="l" r="r" t="t"/>
                <a:pathLst>
                  <a:path extrusionOk="0" h="279" w="353">
                    <a:moveTo>
                      <a:pt x="171" y="1"/>
                    </a:moveTo>
                    <a:cubicBezTo>
                      <a:pt x="6" y="1"/>
                      <a:pt x="1" y="276"/>
                      <a:pt x="180" y="276"/>
                    </a:cubicBezTo>
                    <a:cubicBezTo>
                      <a:pt x="184" y="276"/>
                      <a:pt x="189" y="276"/>
                      <a:pt x="194" y="276"/>
                    </a:cubicBezTo>
                    <a:cubicBezTo>
                      <a:pt x="204" y="278"/>
                      <a:pt x="213" y="278"/>
                      <a:pt x="222" y="278"/>
                    </a:cubicBezTo>
                    <a:cubicBezTo>
                      <a:pt x="299" y="278"/>
                      <a:pt x="339" y="220"/>
                      <a:pt x="353" y="149"/>
                    </a:cubicBezTo>
                    <a:cubicBezTo>
                      <a:pt x="353" y="69"/>
                      <a:pt x="289" y="5"/>
                      <a:pt x="210" y="5"/>
                    </a:cubicBezTo>
                    <a:cubicBezTo>
                      <a:pt x="196" y="2"/>
                      <a:pt x="183"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1" name="Google Shape;5981;p46"/>
              <p:cNvSpPr/>
              <p:nvPr/>
            </p:nvSpPr>
            <p:spPr>
              <a:xfrm>
                <a:off x="2606500" y="3836462"/>
                <a:ext cx="10458" cy="8265"/>
              </a:xfrm>
              <a:custGeom>
                <a:rect b="b" l="l" r="r" t="t"/>
                <a:pathLst>
                  <a:path extrusionOk="0" h="279" w="353">
                    <a:moveTo>
                      <a:pt x="186" y="0"/>
                    </a:moveTo>
                    <a:cubicBezTo>
                      <a:pt x="19" y="0"/>
                      <a:pt x="1" y="276"/>
                      <a:pt x="179" y="276"/>
                    </a:cubicBezTo>
                    <a:cubicBezTo>
                      <a:pt x="184" y="276"/>
                      <a:pt x="188" y="276"/>
                      <a:pt x="193" y="276"/>
                    </a:cubicBezTo>
                    <a:cubicBezTo>
                      <a:pt x="201" y="277"/>
                      <a:pt x="210" y="278"/>
                      <a:pt x="217" y="278"/>
                    </a:cubicBezTo>
                    <a:cubicBezTo>
                      <a:pt x="285" y="278"/>
                      <a:pt x="336" y="220"/>
                      <a:pt x="336" y="148"/>
                    </a:cubicBezTo>
                    <a:cubicBezTo>
                      <a:pt x="352" y="69"/>
                      <a:pt x="289" y="5"/>
                      <a:pt x="225" y="5"/>
                    </a:cubicBezTo>
                    <a:cubicBezTo>
                      <a:pt x="211" y="2"/>
                      <a:pt x="198" y="0"/>
                      <a:pt x="1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2" name="Google Shape;5982;p46"/>
              <p:cNvSpPr/>
              <p:nvPr/>
            </p:nvSpPr>
            <p:spPr>
              <a:xfrm>
                <a:off x="2366537" y="2974049"/>
                <a:ext cx="8028" cy="8117"/>
              </a:xfrm>
              <a:custGeom>
                <a:rect b="b" l="l" r="r" t="t"/>
                <a:pathLst>
                  <a:path extrusionOk="0" h="274" w="271">
                    <a:moveTo>
                      <a:pt x="137" y="0"/>
                    </a:moveTo>
                    <a:cubicBezTo>
                      <a:pt x="128" y="0"/>
                      <a:pt x="120" y="1"/>
                      <a:pt x="112" y="3"/>
                    </a:cubicBezTo>
                    <a:cubicBezTo>
                      <a:pt x="48" y="19"/>
                      <a:pt x="0" y="67"/>
                      <a:pt x="0" y="131"/>
                    </a:cubicBezTo>
                    <a:cubicBezTo>
                      <a:pt x="0" y="210"/>
                      <a:pt x="48" y="258"/>
                      <a:pt x="143" y="274"/>
                    </a:cubicBezTo>
                    <a:cubicBezTo>
                      <a:pt x="191" y="242"/>
                      <a:pt x="271" y="210"/>
                      <a:pt x="255" y="115"/>
                    </a:cubicBezTo>
                    <a:cubicBezTo>
                      <a:pt x="255" y="45"/>
                      <a:pt x="194" y="0"/>
                      <a:pt x="13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3" name="Google Shape;5983;p46"/>
              <p:cNvSpPr/>
              <p:nvPr/>
            </p:nvSpPr>
            <p:spPr>
              <a:xfrm>
                <a:off x="2394829" y="4094081"/>
                <a:ext cx="8502" cy="8502"/>
              </a:xfrm>
              <a:custGeom>
                <a:rect b="b" l="l" r="r" t="t"/>
                <a:pathLst>
                  <a:path extrusionOk="0" h="287" w="287">
                    <a:moveTo>
                      <a:pt x="143" y="0"/>
                    </a:moveTo>
                    <a:cubicBezTo>
                      <a:pt x="72" y="0"/>
                      <a:pt x="0" y="48"/>
                      <a:pt x="0" y="143"/>
                    </a:cubicBezTo>
                    <a:cubicBezTo>
                      <a:pt x="0" y="223"/>
                      <a:pt x="48" y="271"/>
                      <a:pt x="159" y="287"/>
                    </a:cubicBezTo>
                    <a:cubicBezTo>
                      <a:pt x="223" y="271"/>
                      <a:pt x="271" y="207"/>
                      <a:pt x="287" y="143"/>
                    </a:cubicBezTo>
                    <a:cubicBezTo>
                      <a:pt x="287" y="48"/>
                      <a:pt x="215" y="0"/>
                      <a:pt x="1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4" name="Google Shape;5984;p46"/>
              <p:cNvSpPr/>
              <p:nvPr/>
            </p:nvSpPr>
            <p:spPr>
              <a:xfrm>
                <a:off x="1443215" y="3196710"/>
                <a:ext cx="9006" cy="7643"/>
              </a:xfrm>
              <a:custGeom>
                <a:rect b="b" l="l" r="r" t="t"/>
                <a:pathLst>
                  <a:path extrusionOk="0" h="258" w="304">
                    <a:moveTo>
                      <a:pt x="176" y="0"/>
                    </a:moveTo>
                    <a:cubicBezTo>
                      <a:pt x="17" y="0"/>
                      <a:pt x="1" y="239"/>
                      <a:pt x="160" y="255"/>
                    </a:cubicBezTo>
                    <a:cubicBezTo>
                      <a:pt x="168" y="257"/>
                      <a:pt x="176" y="257"/>
                      <a:pt x="184" y="257"/>
                    </a:cubicBezTo>
                    <a:cubicBezTo>
                      <a:pt x="249" y="257"/>
                      <a:pt x="289" y="200"/>
                      <a:pt x="303" y="143"/>
                    </a:cubicBezTo>
                    <a:cubicBezTo>
                      <a:pt x="303" y="64"/>
                      <a:pt x="239" y="0"/>
                      <a:pt x="1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5" name="Google Shape;5985;p46"/>
              <p:cNvSpPr/>
              <p:nvPr/>
            </p:nvSpPr>
            <p:spPr>
              <a:xfrm>
                <a:off x="2590502" y="3896423"/>
                <a:ext cx="8058" cy="7643"/>
              </a:xfrm>
              <a:custGeom>
                <a:rect b="b" l="l" r="r" t="t"/>
                <a:pathLst>
                  <a:path extrusionOk="0" h="258" w="272">
                    <a:moveTo>
                      <a:pt x="153" y="0"/>
                    </a:moveTo>
                    <a:cubicBezTo>
                      <a:pt x="145" y="0"/>
                      <a:pt x="137" y="1"/>
                      <a:pt x="128" y="3"/>
                    </a:cubicBezTo>
                    <a:cubicBezTo>
                      <a:pt x="65" y="19"/>
                      <a:pt x="1" y="66"/>
                      <a:pt x="17" y="146"/>
                    </a:cubicBezTo>
                    <a:cubicBezTo>
                      <a:pt x="24" y="222"/>
                      <a:pt x="82" y="258"/>
                      <a:pt x="141" y="258"/>
                    </a:cubicBezTo>
                    <a:cubicBezTo>
                      <a:pt x="206" y="258"/>
                      <a:pt x="271" y="214"/>
                      <a:pt x="271" y="130"/>
                    </a:cubicBezTo>
                    <a:cubicBezTo>
                      <a:pt x="271" y="59"/>
                      <a:pt x="220" y="0"/>
                      <a:pt x="1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6" name="Google Shape;5986;p46"/>
              <p:cNvSpPr/>
              <p:nvPr/>
            </p:nvSpPr>
            <p:spPr>
              <a:xfrm>
                <a:off x="1467744" y="3924715"/>
                <a:ext cx="8976" cy="7703"/>
              </a:xfrm>
              <a:custGeom>
                <a:rect b="b" l="l" r="r" t="t"/>
                <a:pathLst>
                  <a:path extrusionOk="0" h="260" w="303">
                    <a:moveTo>
                      <a:pt x="180" y="1"/>
                    </a:moveTo>
                    <a:cubicBezTo>
                      <a:pt x="173" y="1"/>
                      <a:pt x="167" y="1"/>
                      <a:pt x="160" y="3"/>
                    </a:cubicBezTo>
                    <a:cubicBezTo>
                      <a:pt x="0" y="19"/>
                      <a:pt x="0" y="241"/>
                      <a:pt x="160" y="257"/>
                    </a:cubicBezTo>
                    <a:cubicBezTo>
                      <a:pt x="168" y="259"/>
                      <a:pt x="176" y="260"/>
                      <a:pt x="183" y="260"/>
                    </a:cubicBezTo>
                    <a:cubicBezTo>
                      <a:pt x="249" y="260"/>
                      <a:pt x="289" y="200"/>
                      <a:pt x="303" y="114"/>
                    </a:cubicBezTo>
                    <a:cubicBezTo>
                      <a:pt x="274" y="71"/>
                      <a:pt x="245" y="1"/>
                      <a:pt x="1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7" name="Google Shape;5987;p46"/>
              <p:cNvSpPr/>
              <p:nvPr/>
            </p:nvSpPr>
            <p:spPr>
              <a:xfrm>
                <a:off x="1666736" y="4120477"/>
                <a:ext cx="8058" cy="8058"/>
              </a:xfrm>
              <a:custGeom>
                <a:rect b="b" l="l" r="r" t="t"/>
                <a:pathLst>
                  <a:path extrusionOk="0" h="272" w="272">
                    <a:moveTo>
                      <a:pt x="144" y="0"/>
                    </a:moveTo>
                    <a:cubicBezTo>
                      <a:pt x="48" y="16"/>
                      <a:pt x="1" y="64"/>
                      <a:pt x="1" y="144"/>
                    </a:cubicBezTo>
                    <a:cubicBezTo>
                      <a:pt x="1" y="191"/>
                      <a:pt x="48" y="255"/>
                      <a:pt x="112" y="271"/>
                    </a:cubicBezTo>
                    <a:cubicBezTo>
                      <a:pt x="192" y="271"/>
                      <a:pt x="255" y="223"/>
                      <a:pt x="271" y="144"/>
                    </a:cubicBezTo>
                    <a:cubicBezTo>
                      <a:pt x="271" y="64"/>
                      <a:pt x="223" y="16"/>
                      <a:pt x="14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8" name="Google Shape;5988;p46"/>
              <p:cNvSpPr/>
              <p:nvPr/>
            </p:nvSpPr>
            <p:spPr>
              <a:xfrm>
                <a:off x="2643620" y="3325905"/>
                <a:ext cx="10576" cy="8591"/>
              </a:xfrm>
              <a:custGeom>
                <a:rect b="b" l="l" r="r" t="t"/>
                <a:pathLst>
                  <a:path extrusionOk="0" h="290" w="357">
                    <a:moveTo>
                      <a:pt x="198" y="1"/>
                    </a:moveTo>
                    <a:cubicBezTo>
                      <a:pt x="0" y="1"/>
                      <a:pt x="20" y="289"/>
                      <a:pt x="201" y="289"/>
                    </a:cubicBezTo>
                    <a:cubicBezTo>
                      <a:pt x="210" y="289"/>
                      <a:pt x="220" y="289"/>
                      <a:pt x="229" y="287"/>
                    </a:cubicBezTo>
                    <a:cubicBezTo>
                      <a:pt x="309" y="271"/>
                      <a:pt x="357" y="208"/>
                      <a:pt x="357" y="112"/>
                    </a:cubicBezTo>
                    <a:cubicBezTo>
                      <a:pt x="341" y="48"/>
                      <a:pt x="277"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89" name="Google Shape;5989;p46"/>
              <p:cNvSpPr/>
              <p:nvPr/>
            </p:nvSpPr>
            <p:spPr>
              <a:xfrm>
                <a:off x="2562507" y="3167411"/>
                <a:ext cx="10576" cy="8562"/>
              </a:xfrm>
              <a:custGeom>
                <a:rect b="b" l="l" r="r" t="t"/>
                <a:pathLst>
                  <a:path extrusionOk="0" h="289" w="357">
                    <a:moveTo>
                      <a:pt x="185" y="0"/>
                    </a:moveTo>
                    <a:cubicBezTo>
                      <a:pt x="6" y="0"/>
                      <a:pt x="1" y="289"/>
                      <a:pt x="198" y="289"/>
                    </a:cubicBezTo>
                    <a:cubicBezTo>
                      <a:pt x="277" y="289"/>
                      <a:pt x="341" y="225"/>
                      <a:pt x="341" y="146"/>
                    </a:cubicBezTo>
                    <a:cubicBezTo>
                      <a:pt x="357" y="82"/>
                      <a:pt x="293" y="2"/>
                      <a:pt x="214" y="2"/>
                    </a:cubicBezTo>
                    <a:cubicBezTo>
                      <a:pt x="204" y="1"/>
                      <a:pt x="194" y="0"/>
                      <a:pt x="18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0" name="Google Shape;5990;p46"/>
              <p:cNvSpPr/>
              <p:nvPr/>
            </p:nvSpPr>
            <p:spPr>
              <a:xfrm>
                <a:off x="2313657" y="4135556"/>
                <a:ext cx="10458" cy="8650"/>
              </a:xfrm>
              <a:custGeom>
                <a:rect b="b" l="l" r="r" t="t"/>
                <a:pathLst>
                  <a:path extrusionOk="0" h="292" w="353">
                    <a:moveTo>
                      <a:pt x="193" y="1"/>
                    </a:moveTo>
                    <a:cubicBezTo>
                      <a:pt x="0" y="1"/>
                      <a:pt x="15" y="292"/>
                      <a:pt x="186" y="292"/>
                    </a:cubicBezTo>
                    <a:cubicBezTo>
                      <a:pt x="198" y="292"/>
                      <a:pt x="211" y="290"/>
                      <a:pt x="225" y="287"/>
                    </a:cubicBezTo>
                    <a:cubicBezTo>
                      <a:pt x="305" y="271"/>
                      <a:pt x="353" y="208"/>
                      <a:pt x="353" y="128"/>
                    </a:cubicBezTo>
                    <a:cubicBezTo>
                      <a:pt x="321" y="49"/>
                      <a:pt x="289" y="1"/>
                      <a:pt x="19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1" name="Google Shape;5991;p46"/>
              <p:cNvSpPr/>
              <p:nvPr/>
            </p:nvSpPr>
            <p:spPr>
              <a:xfrm>
                <a:off x="1725452" y="4139822"/>
                <a:ext cx="9213" cy="9036"/>
              </a:xfrm>
              <a:custGeom>
                <a:rect b="b" l="l" r="r" t="t"/>
                <a:pathLst>
                  <a:path extrusionOk="0" h="305" w="311">
                    <a:moveTo>
                      <a:pt x="152" y="0"/>
                    </a:moveTo>
                    <a:cubicBezTo>
                      <a:pt x="72" y="0"/>
                      <a:pt x="8" y="64"/>
                      <a:pt x="8" y="143"/>
                    </a:cubicBezTo>
                    <a:cubicBezTo>
                      <a:pt x="0" y="253"/>
                      <a:pt x="77" y="305"/>
                      <a:pt x="153" y="305"/>
                    </a:cubicBezTo>
                    <a:cubicBezTo>
                      <a:pt x="232" y="305"/>
                      <a:pt x="311" y="249"/>
                      <a:pt x="295" y="143"/>
                    </a:cubicBezTo>
                    <a:cubicBezTo>
                      <a:pt x="279" y="64"/>
                      <a:pt x="215" y="0"/>
                      <a:pt x="15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2" name="Google Shape;5992;p46"/>
              <p:cNvSpPr/>
              <p:nvPr/>
            </p:nvSpPr>
            <p:spPr>
              <a:xfrm>
                <a:off x="1388053" y="3768236"/>
                <a:ext cx="9450" cy="8117"/>
              </a:xfrm>
              <a:custGeom>
                <a:rect b="b" l="l" r="r" t="t"/>
                <a:pathLst>
                  <a:path extrusionOk="0" h="274" w="319">
                    <a:moveTo>
                      <a:pt x="175" y="0"/>
                    </a:moveTo>
                    <a:cubicBezTo>
                      <a:pt x="16" y="16"/>
                      <a:pt x="0" y="239"/>
                      <a:pt x="160" y="271"/>
                    </a:cubicBezTo>
                    <a:cubicBezTo>
                      <a:pt x="168" y="272"/>
                      <a:pt x="176" y="273"/>
                      <a:pt x="183" y="273"/>
                    </a:cubicBezTo>
                    <a:cubicBezTo>
                      <a:pt x="249" y="273"/>
                      <a:pt x="290" y="213"/>
                      <a:pt x="319" y="127"/>
                    </a:cubicBezTo>
                    <a:cubicBezTo>
                      <a:pt x="287" y="80"/>
                      <a:pt x="271" y="16"/>
                      <a:pt x="1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3" name="Google Shape;5993;p46"/>
              <p:cNvSpPr/>
              <p:nvPr/>
            </p:nvSpPr>
            <p:spPr>
              <a:xfrm>
                <a:off x="1716239" y="2958081"/>
                <a:ext cx="9480" cy="8769"/>
              </a:xfrm>
              <a:custGeom>
                <a:rect b="b" l="l" r="r" t="t"/>
                <a:pathLst>
                  <a:path extrusionOk="0" h="296" w="320">
                    <a:moveTo>
                      <a:pt x="160" y="1"/>
                    </a:moveTo>
                    <a:cubicBezTo>
                      <a:pt x="96" y="1"/>
                      <a:pt x="33" y="65"/>
                      <a:pt x="17" y="128"/>
                    </a:cubicBezTo>
                    <a:cubicBezTo>
                      <a:pt x="1" y="208"/>
                      <a:pt x="49" y="288"/>
                      <a:pt x="128" y="288"/>
                    </a:cubicBezTo>
                    <a:cubicBezTo>
                      <a:pt x="145" y="293"/>
                      <a:pt x="162" y="296"/>
                      <a:pt x="177" y="296"/>
                    </a:cubicBezTo>
                    <a:cubicBezTo>
                      <a:pt x="249" y="296"/>
                      <a:pt x="303" y="239"/>
                      <a:pt x="303" y="160"/>
                    </a:cubicBezTo>
                    <a:cubicBezTo>
                      <a:pt x="319" y="65"/>
                      <a:pt x="256" y="33"/>
                      <a:pt x="1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4" name="Google Shape;5994;p46"/>
              <p:cNvSpPr/>
              <p:nvPr/>
            </p:nvSpPr>
            <p:spPr>
              <a:xfrm>
                <a:off x="2603715" y="3246599"/>
                <a:ext cx="8769" cy="8384"/>
              </a:xfrm>
              <a:custGeom>
                <a:rect b="b" l="l" r="r" t="t"/>
                <a:pathLst>
                  <a:path extrusionOk="0" h="283" w="296">
                    <a:moveTo>
                      <a:pt x="168" y="1"/>
                    </a:moveTo>
                    <a:cubicBezTo>
                      <a:pt x="160" y="1"/>
                      <a:pt x="152" y="2"/>
                      <a:pt x="144" y="3"/>
                    </a:cubicBezTo>
                    <a:cubicBezTo>
                      <a:pt x="64" y="3"/>
                      <a:pt x="1" y="67"/>
                      <a:pt x="1" y="147"/>
                    </a:cubicBezTo>
                    <a:cubicBezTo>
                      <a:pt x="8" y="238"/>
                      <a:pt x="78" y="282"/>
                      <a:pt x="147" y="282"/>
                    </a:cubicBezTo>
                    <a:cubicBezTo>
                      <a:pt x="222" y="282"/>
                      <a:pt x="295" y="230"/>
                      <a:pt x="287" y="131"/>
                    </a:cubicBezTo>
                    <a:cubicBezTo>
                      <a:pt x="287" y="60"/>
                      <a:pt x="236" y="1"/>
                      <a:pt x="16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5" name="Google Shape;5995;p46"/>
              <p:cNvSpPr/>
              <p:nvPr/>
            </p:nvSpPr>
            <p:spPr>
              <a:xfrm>
                <a:off x="1427010" y="3845024"/>
                <a:ext cx="10102" cy="8591"/>
              </a:xfrm>
              <a:custGeom>
                <a:rect b="b" l="l" r="r" t="t"/>
                <a:pathLst>
                  <a:path extrusionOk="0" h="290" w="341">
                    <a:moveTo>
                      <a:pt x="186" y="1"/>
                    </a:moveTo>
                    <a:cubicBezTo>
                      <a:pt x="10" y="1"/>
                      <a:pt x="0" y="290"/>
                      <a:pt x="183" y="290"/>
                    </a:cubicBezTo>
                    <a:cubicBezTo>
                      <a:pt x="188" y="290"/>
                      <a:pt x="193" y="290"/>
                      <a:pt x="198" y="289"/>
                    </a:cubicBezTo>
                    <a:cubicBezTo>
                      <a:pt x="277" y="289"/>
                      <a:pt x="325" y="241"/>
                      <a:pt x="341" y="162"/>
                    </a:cubicBezTo>
                    <a:cubicBezTo>
                      <a:pt x="341" y="82"/>
                      <a:pt x="293" y="19"/>
                      <a:pt x="213" y="3"/>
                    </a:cubicBezTo>
                    <a:cubicBezTo>
                      <a:pt x="204" y="1"/>
                      <a:pt x="195" y="1"/>
                      <a:pt x="18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6" name="Google Shape;5996;p46"/>
              <p:cNvSpPr/>
              <p:nvPr/>
            </p:nvSpPr>
            <p:spPr>
              <a:xfrm>
                <a:off x="2238261" y="4175580"/>
                <a:ext cx="8532" cy="7880"/>
              </a:xfrm>
              <a:custGeom>
                <a:rect b="b" l="l" r="r" t="t"/>
                <a:pathLst>
                  <a:path extrusionOk="0" h="266" w="288">
                    <a:moveTo>
                      <a:pt x="168" y="0"/>
                    </a:moveTo>
                    <a:cubicBezTo>
                      <a:pt x="160" y="0"/>
                      <a:pt x="152" y="1"/>
                      <a:pt x="144" y="3"/>
                    </a:cubicBezTo>
                    <a:cubicBezTo>
                      <a:pt x="64" y="19"/>
                      <a:pt x="1" y="66"/>
                      <a:pt x="16" y="146"/>
                    </a:cubicBezTo>
                    <a:cubicBezTo>
                      <a:pt x="29" y="211"/>
                      <a:pt x="85" y="266"/>
                      <a:pt x="149" y="266"/>
                    </a:cubicBezTo>
                    <a:cubicBezTo>
                      <a:pt x="163" y="266"/>
                      <a:pt x="177" y="263"/>
                      <a:pt x="192" y="257"/>
                    </a:cubicBezTo>
                    <a:cubicBezTo>
                      <a:pt x="239" y="242"/>
                      <a:pt x="287" y="194"/>
                      <a:pt x="287" y="130"/>
                    </a:cubicBezTo>
                    <a:cubicBezTo>
                      <a:pt x="287" y="59"/>
                      <a:pt x="236" y="0"/>
                      <a:pt x="1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7" name="Google Shape;5997;p46"/>
              <p:cNvSpPr/>
              <p:nvPr/>
            </p:nvSpPr>
            <p:spPr>
              <a:xfrm>
                <a:off x="1794804" y="2918887"/>
                <a:ext cx="10132" cy="8176"/>
              </a:xfrm>
              <a:custGeom>
                <a:rect b="b" l="l" r="r" t="t"/>
                <a:pathLst>
                  <a:path extrusionOk="0" h="276" w="342">
                    <a:moveTo>
                      <a:pt x="171" y="1"/>
                    </a:moveTo>
                    <a:cubicBezTo>
                      <a:pt x="0" y="1"/>
                      <a:pt x="0" y="276"/>
                      <a:pt x="171" y="276"/>
                    </a:cubicBezTo>
                    <a:cubicBezTo>
                      <a:pt x="180" y="276"/>
                      <a:pt x="189" y="275"/>
                      <a:pt x="198" y="273"/>
                    </a:cubicBezTo>
                    <a:cubicBezTo>
                      <a:pt x="278" y="273"/>
                      <a:pt x="341" y="226"/>
                      <a:pt x="341" y="114"/>
                    </a:cubicBezTo>
                    <a:cubicBezTo>
                      <a:pt x="325" y="51"/>
                      <a:pt x="262" y="3"/>
                      <a:pt x="198" y="3"/>
                    </a:cubicBezTo>
                    <a:cubicBezTo>
                      <a:pt x="189" y="1"/>
                      <a:pt x="180" y="1"/>
                      <a:pt x="1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8" name="Google Shape;5998;p46"/>
              <p:cNvSpPr/>
              <p:nvPr/>
            </p:nvSpPr>
            <p:spPr>
              <a:xfrm>
                <a:off x="2306221" y="2953845"/>
                <a:ext cx="8947" cy="8591"/>
              </a:xfrm>
              <a:custGeom>
                <a:rect b="b" l="l" r="r" t="t"/>
                <a:pathLst>
                  <a:path extrusionOk="0" h="290" w="302">
                    <a:moveTo>
                      <a:pt x="158" y="1"/>
                    </a:moveTo>
                    <a:cubicBezTo>
                      <a:pt x="94" y="1"/>
                      <a:pt x="15" y="48"/>
                      <a:pt x="15" y="128"/>
                    </a:cubicBezTo>
                    <a:cubicBezTo>
                      <a:pt x="0" y="215"/>
                      <a:pt x="65" y="289"/>
                      <a:pt x="149" y="289"/>
                    </a:cubicBezTo>
                    <a:cubicBezTo>
                      <a:pt x="157" y="289"/>
                      <a:pt x="165" y="289"/>
                      <a:pt x="174" y="287"/>
                    </a:cubicBezTo>
                    <a:cubicBezTo>
                      <a:pt x="237" y="287"/>
                      <a:pt x="301" y="224"/>
                      <a:pt x="301" y="144"/>
                    </a:cubicBezTo>
                    <a:cubicBezTo>
                      <a:pt x="301" y="64"/>
                      <a:pt x="237" y="1"/>
                      <a:pt x="1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5999" name="Google Shape;5999;p46"/>
              <p:cNvSpPr/>
              <p:nvPr/>
            </p:nvSpPr>
            <p:spPr>
              <a:xfrm>
                <a:off x="1424373" y="3255161"/>
                <a:ext cx="8502" cy="8295"/>
              </a:xfrm>
              <a:custGeom>
                <a:rect b="b" l="l" r="r" t="t"/>
                <a:pathLst>
                  <a:path extrusionOk="0" h="280" w="287">
                    <a:moveTo>
                      <a:pt x="127" y="1"/>
                    </a:moveTo>
                    <a:cubicBezTo>
                      <a:pt x="64" y="1"/>
                      <a:pt x="0" y="65"/>
                      <a:pt x="0" y="144"/>
                    </a:cubicBezTo>
                    <a:cubicBezTo>
                      <a:pt x="0" y="236"/>
                      <a:pt x="66" y="280"/>
                      <a:pt x="134" y="280"/>
                    </a:cubicBezTo>
                    <a:cubicBezTo>
                      <a:pt x="209" y="280"/>
                      <a:pt x="287" y="228"/>
                      <a:pt x="287" y="128"/>
                    </a:cubicBezTo>
                    <a:cubicBezTo>
                      <a:pt x="271" y="65"/>
                      <a:pt x="207" y="1"/>
                      <a:pt x="1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0" name="Google Shape;6000;p46"/>
              <p:cNvSpPr/>
              <p:nvPr/>
            </p:nvSpPr>
            <p:spPr>
              <a:xfrm>
                <a:off x="1959401" y="4217114"/>
                <a:ext cx="10576" cy="8621"/>
              </a:xfrm>
              <a:custGeom>
                <a:rect b="b" l="l" r="r" t="t"/>
                <a:pathLst>
                  <a:path extrusionOk="0" h="291" w="357">
                    <a:moveTo>
                      <a:pt x="198" y="1"/>
                    </a:moveTo>
                    <a:cubicBezTo>
                      <a:pt x="1" y="1"/>
                      <a:pt x="10" y="290"/>
                      <a:pt x="186" y="290"/>
                    </a:cubicBezTo>
                    <a:cubicBezTo>
                      <a:pt x="195" y="290"/>
                      <a:pt x="204" y="289"/>
                      <a:pt x="213" y="288"/>
                    </a:cubicBezTo>
                    <a:cubicBezTo>
                      <a:pt x="293" y="272"/>
                      <a:pt x="357" y="208"/>
                      <a:pt x="341" y="145"/>
                    </a:cubicBezTo>
                    <a:cubicBezTo>
                      <a:pt x="341" y="65"/>
                      <a:pt x="277" y="2"/>
                      <a:pt x="213" y="2"/>
                    </a:cubicBezTo>
                    <a:cubicBezTo>
                      <a:pt x="208" y="1"/>
                      <a:pt x="203" y="1"/>
                      <a:pt x="19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6001" name="Google Shape;6001;p46"/>
            <p:cNvGrpSpPr/>
            <p:nvPr/>
          </p:nvGrpSpPr>
          <p:grpSpPr>
            <a:xfrm rot="10800000">
              <a:off x="574079" y="4231369"/>
              <a:ext cx="2072016" cy="918766"/>
              <a:chOff x="5558750" y="1183008"/>
              <a:chExt cx="835659" cy="370515"/>
            </a:xfrm>
          </p:grpSpPr>
          <p:sp>
            <p:nvSpPr>
              <p:cNvPr id="6002" name="Google Shape;6002;p46"/>
              <p:cNvSpPr/>
              <p:nvPr/>
            </p:nvSpPr>
            <p:spPr>
              <a:xfrm>
                <a:off x="5874262" y="1183008"/>
                <a:ext cx="364785" cy="359507"/>
              </a:xfrm>
              <a:custGeom>
                <a:rect b="b" l="l" r="r" t="t"/>
                <a:pathLst>
                  <a:path extrusionOk="0" h="9536" w="9676">
                    <a:moveTo>
                      <a:pt x="9511" y="0"/>
                    </a:moveTo>
                    <a:lnTo>
                      <a:pt x="1" y="9511"/>
                    </a:lnTo>
                    <a:lnTo>
                      <a:pt x="140" y="9536"/>
                    </a:lnTo>
                    <a:lnTo>
                      <a:pt x="967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3" name="Google Shape;6003;p46"/>
              <p:cNvSpPr/>
              <p:nvPr/>
            </p:nvSpPr>
            <p:spPr>
              <a:xfrm>
                <a:off x="5941670" y="1183008"/>
                <a:ext cx="375304" cy="369573"/>
              </a:xfrm>
              <a:custGeom>
                <a:rect b="b" l="l" r="r" t="t"/>
                <a:pathLst>
                  <a:path extrusionOk="0" h="9803" w="9955">
                    <a:moveTo>
                      <a:pt x="9777" y="0"/>
                    </a:moveTo>
                    <a:lnTo>
                      <a:pt x="1" y="9789"/>
                    </a:lnTo>
                    <a:lnTo>
                      <a:pt x="153" y="9802"/>
                    </a:lnTo>
                    <a:lnTo>
                      <a:pt x="995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4" name="Google Shape;6004;p46"/>
              <p:cNvSpPr/>
              <p:nvPr/>
            </p:nvSpPr>
            <p:spPr>
              <a:xfrm>
                <a:off x="5763839" y="1183008"/>
                <a:ext cx="319357" cy="316001"/>
              </a:xfrm>
              <a:custGeom>
                <a:rect b="b" l="l" r="r" t="t"/>
                <a:pathLst>
                  <a:path extrusionOk="0" h="8382" w="8471">
                    <a:moveTo>
                      <a:pt x="8306" y="0"/>
                    </a:moveTo>
                    <a:lnTo>
                      <a:pt x="1" y="8319"/>
                    </a:lnTo>
                    <a:lnTo>
                      <a:pt x="102" y="8382"/>
                    </a:lnTo>
                    <a:lnTo>
                      <a:pt x="84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5" name="Google Shape;6005;p46"/>
              <p:cNvSpPr/>
              <p:nvPr/>
            </p:nvSpPr>
            <p:spPr>
              <a:xfrm>
                <a:off x="5815940" y="1183498"/>
                <a:ext cx="345181" cy="340393"/>
              </a:xfrm>
              <a:custGeom>
                <a:rect b="b" l="l" r="r" t="t"/>
                <a:pathLst>
                  <a:path extrusionOk="0" h="9029" w="9156">
                    <a:moveTo>
                      <a:pt x="8978" y="0"/>
                    </a:moveTo>
                    <a:lnTo>
                      <a:pt x="1" y="8990"/>
                    </a:lnTo>
                    <a:lnTo>
                      <a:pt x="115" y="9028"/>
                    </a:lnTo>
                    <a:lnTo>
                      <a:pt x="915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6" name="Google Shape;6006;p46"/>
              <p:cNvSpPr/>
              <p:nvPr/>
            </p:nvSpPr>
            <p:spPr>
              <a:xfrm>
                <a:off x="5789173" y="1183498"/>
                <a:ext cx="332778" cy="328932"/>
              </a:xfrm>
              <a:custGeom>
                <a:rect b="b" l="l" r="r" t="t"/>
                <a:pathLst>
                  <a:path extrusionOk="0" h="8725" w="8827">
                    <a:moveTo>
                      <a:pt x="8674" y="0"/>
                    </a:moveTo>
                    <a:lnTo>
                      <a:pt x="1" y="8673"/>
                    </a:lnTo>
                    <a:cubicBezTo>
                      <a:pt x="39" y="8686"/>
                      <a:pt x="77" y="8699"/>
                      <a:pt x="115" y="8724"/>
                    </a:cubicBezTo>
                    <a:lnTo>
                      <a:pt x="88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7" name="Google Shape;6007;p46"/>
              <p:cNvSpPr/>
              <p:nvPr/>
            </p:nvSpPr>
            <p:spPr>
              <a:xfrm>
                <a:off x="5844140" y="1183008"/>
                <a:ext cx="355700" cy="351402"/>
              </a:xfrm>
              <a:custGeom>
                <a:rect b="b" l="l" r="r" t="t"/>
                <a:pathLst>
                  <a:path extrusionOk="0" h="9321" w="9435">
                    <a:moveTo>
                      <a:pt x="9283" y="0"/>
                    </a:moveTo>
                    <a:lnTo>
                      <a:pt x="1" y="9270"/>
                    </a:lnTo>
                    <a:lnTo>
                      <a:pt x="128" y="9320"/>
                    </a:lnTo>
                    <a:lnTo>
                      <a:pt x="94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8" name="Google Shape;6008;p46"/>
              <p:cNvSpPr/>
              <p:nvPr/>
            </p:nvSpPr>
            <p:spPr>
              <a:xfrm>
                <a:off x="5907250" y="1183008"/>
                <a:ext cx="371006" cy="365728"/>
              </a:xfrm>
              <a:custGeom>
                <a:rect b="b" l="l" r="r" t="t"/>
                <a:pathLst>
                  <a:path extrusionOk="0" h="9701" w="9841">
                    <a:moveTo>
                      <a:pt x="9663" y="0"/>
                    </a:moveTo>
                    <a:lnTo>
                      <a:pt x="1" y="9675"/>
                    </a:lnTo>
                    <a:lnTo>
                      <a:pt x="140" y="9701"/>
                    </a:lnTo>
                    <a:lnTo>
                      <a:pt x="98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09" name="Google Shape;6009;p46"/>
              <p:cNvSpPr/>
              <p:nvPr/>
            </p:nvSpPr>
            <p:spPr>
              <a:xfrm>
                <a:off x="5978956" y="1183498"/>
                <a:ext cx="376736" cy="370025"/>
              </a:xfrm>
              <a:custGeom>
                <a:rect b="b" l="l" r="r" t="t"/>
                <a:pathLst>
                  <a:path extrusionOk="0" h="9815" w="9993">
                    <a:moveTo>
                      <a:pt x="9828" y="0"/>
                    </a:moveTo>
                    <a:lnTo>
                      <a:pt x="1" y="9815"/>
                    </a:lnTo>
                    <a:lnTo>
                      <a:pt x="166" y="9815"/>
                    </a:lnTo>
                    <a:lnTo>
                      <a:pt x="999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0" name="Google Shape;6010;p46"/>
              <p:cNvSpPr/>
              <p:nvPr/>
            </p:nvSpPr>
            <p:spPr>
              <a:xfrm>
                <a:off x="6196938" y="1353187"/>
                <a:ext cx="138208" cy="137718"/>
              </a:xfrm>
              <a:custGeom>
                <a:rect b="b" l="l" r="r" t="t"/>
                <a:pathLst>
                  <a:path extrusionOk="0" h="3653" w="3666">
                    <a:moveTo>
                      <a:pt x="3666" y="1"/>
                    </a:moveTo>
                    <a:lnTo>
                      <a:pt x="1" y="3652"/>
                    </a:lnTo>
                    <a:cubicBezTo>
                      <a:pt x="153" y="3551"/>
                      <a:pt x="331" y="3450"/>
                      <a:pt x="495" y="3335"/>
                    </a:cubicBezTo>
                    <a:lnTo>
                      <a:pt x="3349" y="482"/>
                    </a:lnTo>
                    <a:cubicBezTo>
                      <a:pt x="3450" y="330"/>
                      <a:pt x="3551" y="165"/>
                      <a:pt x="36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1" name="Google Shape;6011;p46"/>
              <p:cNvSpPr/>
              <p:nvPr/>
            </p:nvSpPr>
            <p:spPr>
              <a:xfrm>
                <a:off x="6121424" y="1276693"/>
                <a:ext cx="251007" cy="251007"/>
              </a:xfrm>
              <a:custGeom>
                <a:rect b="b" l="l" r="r" t="t"/>
                <a:pathLst>
                  <a:path extrusionOk="0" h="6658" w="6658">
                    <a:moveTo>
                      <a:pt x="6658" y="1"/>
                    </a:moveTo>
                    <a:lnTo>
                      <a:pt x="0" y="6658"/>
                    </a:lnTo>
                    <a:cubicBezTo>
                      <a:pt x="89" y="6620"/>
                      <a:pt x="178" y="6594"/>
                      <a:pt x="267" y="6556"/>
                    </a:cubicBezTo>
                    <a:lnTo>
                      <a:pt x="6543" y="280"/>
                    </a:lnTo>
                    <a:cubicBezTo>
                      <a:pt x="6581" y="191"/>
                      <a:pt x="6620" y="102"/>
                      <a:pt x="66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2" name="Google Shape;6012;p46"/>
              <p:cNvSpPr/>
              <p:nvPr/>
            </p:nvSpPr>
            <p:spPr>
              <a:xfrm>
                <a:off x="6020086" y="1183008"/>
                <a:ext cx="374323" cy="368141"/>
              </a:xfrm>
              <a:custGeom>
                <a:rect b="b" l="l" r="r" t="t"/>
                <a:pathLst>
                  <a:path extrusionOk="0" h="9765" w="9929">
                    <a:moveTo>
                      <a:pt x="9764" y="0"/>
                    </a:moveTo>
                    <a:lnTo>
                      <a:pt x="0" y="9764"/>
                    </a:lnTo>
                    <a:lnTo>
                      <a:pt x="190" y="9751"/>
                    </a:lnTo>
                    <a:lnTo>
                      <a:pt x="992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3" name="Google Shape;6013;p46"/>
              <p:cNvSpPr/>
              <p:nvPr/>
            </p:nvSpPr>
            <p:spPr>
              <a:xfrm>
                <a:off x="6066457" y="1222216"/>
                <a:ext cx="321769" cy="321732"/>
              </a:xfrm>
              <a:custGeom>
                <a:rect b="b" l="l" r="r" t="t"/>
                <a:pathLst>
                  <a:path extrusionOk="0" h="8534" w="8535">
                    <a:moveTo>
                      <a:pt x="8534" y="0"/>
                    </a:moveTo>
                    <a:lnTo>
                      <a:pt x="0" y="8534"/>
                    </a:lnTo>
                    <a:cubicBezTo>
                      <a:pt x="76" y="8509"/>
                      <a:pt x="152" y="8496"/>
                      <a:pt x="216" y="8483"/>
                    </a:cubicBezTo>
                    <a:lnTo>
                      <a:pt x="8483" y="216"/>
                    </a:lnTo>
                    <a:cubicBezTo>
                      <a:pt x="8496" y="140"/>
                      <a:pt x="8521" y="76"/>
                      <a:pt x="853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4" name="Google Shape;6014;p46"/>
              <p:cNvSpPr/>
              <p:nvPr/>
            </p:nvSpPr>
            <p:spPr>
              <a:xfrm>
                <a:off x="5595583" y="1183008"/>
                <a:ext cx="138171" cy="136285"/>
              </a:xfrm>
              <a:custGeom>
                <a:rect b="b" l="l" r="r" t="t"/>
                <a:pathLst>
                  <a:path extrusionOk="0" h="3615" w="3665">
                    <a:moveTo>
                      <a:pt x="3500" y="0"/>
                    </a:moveTo>
                    <a:lnTo>
                      <a:pt x="0" y="3500"/>
                    </a:lnTo>
                    <a:lnTo>
                      <a:pt x="51" y="3614"/>
                    </a:lnTo>
                    <a:lnTo>
                      <a:pt x="36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5" name="Google Shape;6015;p46"/>
              <p:cNvSpPr/>
              <p:nvPr/>
            </p:nvSpPr>
            <p:spPr>
              <a:xfrm>
                <a:off x="5583632" y="1183008"/>
                <a:ext cx="110913" cy="109518"/>
              </a:xfrm>
              <a:custGeom>
                <a:rect b="b" l="l" r="r" t="t"/>
                <a:pathLst>
                  <a:path extrusionOk="0" h="2905" w="2942">
                    <a:moveTo>
                      <a:pt x="2777" y="0"/>
                    </a:moveTo>
                    <a:lnTo>
                      <a:pt x="0" y="2777"/>
                    </a:lnTo>
                    <a:lnTo>
                      <a:pt x="51" y="2904"/>
                    </a:lnTo>
                    <a:lnTo>
                      <a:pt x="2942"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6" name="Google Shape;6016;p46"/>
              <p:cNvSpPr/>
              <p:nvPr/>
            </p:nvSpPr>
            <p:spPr>
              <a:xfrm>
                <a:off x="5573114" y="1183498"/>
                <a:ext cx="82714" cy="80339"/>
              </a:xfrm>
              <a:custGeom>
                <a:rect b="b" l="l" r="r" t="t"/>
                <a:pathLst>
                  <a:path extrusionOk="0" h="2131" w="2194">
                    <a:moveTo>
                      <a:pt x="2016" y="0"/>
                    </a:moveTo>
                    <a:lnTo>
                      <a:pt x="0" y="2016"/>
                    </a:lnTo>
                    <a:cubicBezTo>
                      <a:pt x="13" y="2054"/>
                      <a:pt x="38" y="2092"/>
                      <a:pt x="51" y="2130"/>
                    </a:cubicBezTo>
                    <a:lnTo>
                      <a:pt x="21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7" name="Google Shape;6017;p46"/>
              <p:cNvSpPr/>
              <p:nvPr/>
            </p:nvSpPr>
            <p:spPr>
              <a:xfrm>
                <a:off x="5739937" y="1183008"/>
                <a:ext cx="304541" cy="301185"/>
              </a:xfrm>
              <a:custGeom>
                <a:rect b="b" l="l" r="r" t="t"/>
                <a:pathLst>
                  <a:path extrusionOk="0" h="7989" w="8078">
                    <a:moveTo>
                      <a:pt x="7926" y="0"/>
                    </a:moveTo>
                    <a:lnTo>
                      <a:pt x="1" y="7913"/>
                    </a:lnTo>
                    <a:lnTo>
                      <a:pt x="102" y="7989"/>
                    </a:lnTo>
                    <a:lnTo>
                      <a:pt x="807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8" name="Google Shape;6018;p46"/>
              <p:cNvSpPr/>
              <p:nvPr/>
            </p:nvSpPr>
            <p:spPr>
              <a:xfrm>
                <a:off x="5608967" y="1183008"/>
                <a:ext cx="163505" cy="161620"/>
              </a:xfrm>
              <a:custGeom>
                <a:rect b="b" l="l" r="r" t="t"/>
                <a:pathLst>
                  <a:path extrusionOk="0" h="4287" w="4337">
                    <a:moveTo>
                      <a:pt x="4172" y="0"/>
                    </a:moveTo>
                    <a:lnTo>
                      <a:pt x="0" y="4172"/>
                    </a:lnTo>
                    <a:cubicBezTo>
                      <a:pt x="13" y="4210"/>
                      <a:pt x="38" y="4248"/>
                      <a:pt x="64" y="4286"/>
                    </a:cubicBezTo>
                    <a:lnTo>
                      <a:pt x="43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19" name="Google Shape;6019;p46"/>
              <p:cNvSpPr/>
              <p:nvPr/>
            </p:nvSpPr>
            <p:spPr>
              <a:xfrm>
                <a:off x="5564971" y="1183008"/>
                <a:ext cx="51687" cy="50707"/>
              </a:xfrm>
              <a:custGeom>
                <a:rect b="b" l="l" r="r" t="t"/>
                <a:pathLst>
                  <a:path extrusionOk="0" h="1345" w="1371">
                    <a:moveTo>
                      <a:pt x="1205" y="0"/>
                    </a:moveTo>
                    <a:lnTo>
                      <a:pt x="1" y="1218"/>
                    </a:lnTo>
                    <a:cubicBezTo>
                      <a:pt x="13" y="1256"/>
                      <a:pt x="26" y="1306"/>
                      <a:pt x="39" y="1344"/>
                    </a:cubicBezTo>
                    <a:lnTo>
                      <a:pt x="137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0" name="Google Shape;6020;p46"/>
              <p:cNvSpPr/>
              <p:nvPr/>
            </p:nvSpPr>
            <p:spPr>
              <a:xfrm>
                <a:off x="5558750" y="1183008"/>
                <a:ext cx="19152" cy="18661"/>
              </a:xfrm>
              <a:custGeom>
                <a:rect b="b" l="l" r="r" t="t"/>
                <a:pathLst>
                  <a:path extrusionOk="0" h="495" w="508">
                    <a:moveTo>
                      <a:pt x="343" y="0"/>
                    </a:moveTo>
                    <a:lnTo>
                      <a:pt x="1" y="343"/>
                    </a:lnTo>
                    <a:cubicBezTo>
                      <a:pt x="1" y="393"/>
                      <a:pt x="13" y="444"/>
                      <a:pt x="13" y="495"/>
                    </a:cubicBezTo>
                    <a:lnTo>
                      <a:pt x="50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1" name="Google Shape;6021;p46"/>
              <p:cNvSpPr/>
              <p:nvPr/>
            </p:nvSpPr>
            <p:spPr>
              <a:xfrm>
                <a:off x="5623783" y="1183008"/>
                <a:ext cx="187897" cy="185032"/>
              </a:xfrm>
              <a:custGeom>
                <a:rect b="b" l="l" r="r" t="t"/>
                <a:pathLst>
                  <a:path extrusionOk="0" h="4908" w="4984">
                    <a:moveTo>
                      <a:pt x="4806" y="0"/>
                    </a:moveTo>
                    <a:lnTo>
                      <a:pt x="0" y="4806"/>
                    </a:lnTo>
                    <a:lnTo>
                      <a:pt x="64" y="4908"/>
                    </a:lnTo>
                    <a:lnTo>
                      <a:pt x="498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2" name="Google Shape;6022;p46"/>
              <p:cNvSpPr/>
              <p:nvPr/>
            </p:nvSpPr>
            <p:spPr>
              <a:xfrm>
                <a:off x="5717468" y="1183008"/>
                <a:ext cx="288292" cy="284937"/>
              </a:xfrm>
              <a:custGeom>
                <a:rect b="b" l="l" r="r" t="t"/>
                <a:pathLst>
                  <a:path extrusionOk="0" h="7558" w="7647">
                    <a:moveTo>
                      <a:pt x="7482" y="0"/>
                    </a:moveTo>
                    <a:lnTo>
                      <a:pt x="1" y="7482"/>
                    </a:lnTo>
                    <a:lnTo>
                      <a:pt x="89" y="7558"/>
                    </a:lnTo>
                    <a:lnTo>
                      <a:pt x="76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3" name="Google Shape;6023;p46"/>
              <p:cNvSpPr/>
              <p:nvPr/>
            </p:nvSpPr>
            <p:spPr>
              <a:xfrm>
                <a:off x="5640031" y="1183008"/>
                <a:ext cx="209914" cy="207501"/>
              </a:xfrm>
              <a:custGeom>
                <a:rect b="b" l="l" r="r" t="t"/>
                <a:pathLst>
                  <a:path extrusionOk="0" h="5504" w="5568">
                    <a:moveTo>
                      <a:pt x="5402" y="0"/>
                    </a:moveTo>
                    <a:lnTo>
                      <a:pt x="0" y="5415"/>
                    </a:lnTo>
                    <a:lnTo>
                      <a:pt x="64" y="5504"/>
                    </a:lnTo>
                    <a:lnTo>
                      <a:pt x="55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4" name="Google Shape;6024;p46"/>
              <p:cNvSpPr/>
              <p:nvPr/>
            </p:nvSpPr>
            <p:spPr>
              <a:xfrm>
                <a:off x="5695941" y="1183008"/>
                <a:ext cx="271101" cy="267745"/>
              </a:xfrm>
              <a:custGeom>
                <a:rect b="b" l="l" r="r" t="t"/>
                <a:pathLst>
                  <a:path extrusionOk="0" h="7102" w="7191">
                    <a:moveTo>
                      <a:pt x="7013" y="0"/>
                    </a:moveTo>
                    <a:lnTo>
                      <a:pt x="1" y="7025"/>
                    </a:lnTo>
                    <a:lnTo>
                      <a:pt x="90" y="7101"/>
                    </a:lnTo>
                    <a:lnTo>
                      <a:pt x="719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5" name="Google Shape;6025;p46"/>
              <p:cNvSpPr/>
              <p:nvPr/>
            </p:nvSpPr>
            <p:spPr>
              <a:xfrm>
                <a:off x="5675884" y="1183008"/>
                <a:ext cx="251949" cy="249084"/>
              </a:xfrm>
              <a:custGeom>
                <a:rect b="b" l="l" r="r" t="t"/>
                <a:pathLst>
                  <a:path extrusionOk="0" h="6607" w="6683">
                    <a:moveTo>
                      <a:pt x="6518" y="0"/>
                    </a:moveTo>
                    <a:lnTo>
                      <a:pt x="0" y="6518"/>
                    </a:lnTo>
                    <a:lnTo>
                      <a:pt x="89" y="6607"/>
                    </a:lnTo>
                    <a:lnTo>
                      <a:pt x="668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6" name="Google Shape;6026;p46"/>
              <p:cNvSpPr/>
              <p:nvPr/>
            </p:nvSpPr>
            <p:spPr>
              <a:xfrm>
                <a:off x="5657223" y="1183008"/>
                <a:ext cx="231893" cy="229027"/>
              </a:xfrm>
              <a:custGeom>
                <a:rect b="b" l="l" r="r" t="t"/>
                <a:pathLst>
                  <a:path extrusionOk="0" h="6075" w="6151">
                    <a:moveTo>
                      <a:pt x="5986" y="0"/>
                    </a:moveTo>
                    <a:lnTo>
                      <a:pt x="1" y="5985"/>
                    </a:lnTo>
                    <a:lnTo>
                      <a:pt x="77" y="6074"/>
                    </a:lnTo>
                    <a:lnTo>
                      <a:pt x="615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nvGrpSpPr>
            <p:cNvPr id="6027" name="Google Shape;6027;p46"/>
            <p:cNvGrpSpPr/>
            <p:nvPr/>
          </p:nvGrpSpPr>
          <p:grpSpPr>
            <a:xfrm>
              <a:off x="-562529" y="-574558"/>
              <a:ext cx="2256347" cy="3666983"/>
              <a:chOff x="-562529" y="-574558"/>
              <a:chExt cx="2256347" cy="3666983"/>
            </a:xfrm>
          </p:grpSpPr>
          <p:sp>
            <p:nvSpPr>
              <p:cNvPr id="6028" name="Google Shape;6028;p46"/>
              <p:cNvSpPr/>
              <p:nvPr/>
            </p:nvSpPr>
            <p:spPr>
              <a:xfrm flipH="1" rot="10800000">
                <a:off x="-562529" y="-574558"/>
                <a:ext cx="2256347" cy="3666983"/>
              </a:xfrm>
              <a:custGeom>
                <a:rect b="b" l="l" r="r" t="t"/>
                <a:pathLst>
                  <a:path extrusionOk="0" h="89811" w="55262">
                    <a:moveTo>
                      <a:pt x="14263" y="1"/>
                    </a:moveTo>
                    <a:cubicBezTo>
                      <a:pt x="10252" y="1"/>
                      <a:pt x="7438" y="6045"/>
                      <a:pt x="6075" y="9077"/>
                    </a:cubicBezTo>
                    <a:cubicBezTo>
                      <a:pt x="3564" y="14643"/>
                      <a:pt x="2486" y="20755"/>
                      <a:pt x="1827" y="26791"/>
                    </a:cubicBezTo>
                    <a:cubicBezTo>
                      <a:pt x="1" y="43250"/>
                      <a:pt x="964" y="59950"/>
                      <a:pt x="3894" y="76269"/>
                    </a:cubicBezTo>
                    <a:cubicBezTo>
                      <a:pt x="4566" y="80061"/>
                      <a:pt x="5555" y="84182"/>
                      <a:pt x="8636" y="86515"/>
                    </a:cubicBezTo>
                    <a:cubicBezTo>
                      <a:pt x="10842" y="88201"/>
                      <a:pt x="13746" y="88632"/>
                      <a:pt x="16498" y="88911"/>
                    </a:cubicBezTo>
                    <a:cubicBezTo>
                      <a:pt x="21806" y="89497"/>
                      <a:pt x="27148" y="89811"/>
                      <a:pt x="32491" y="89811"/>
                    </a:cubicBezTo>
                    <a:cubicBezTo>
                      <a:pt x="37321" y="89811"/>
                      <a:pt x="42151" y="89555"/>
                      <a:pt x="46956" y="89013"/>
                    </a:cubicBezTo>
                    <a:cubicBezTo>
                      <a:pt x="48236" y="88873"/>
                      <a:pt x="49555" y="88696"/>
                      <a:pt x="50658" y="88049"/>
                    </a:cubicBezTo>
                    <a:cubicBezTo>
                      <a:pt x="52560" y="86933"/>
                      <a:pt x="53473" y="84676"/>
                      <a:pt x="53981" y="82533"/>
                    </a:cubicBezTo>
                    <a:cubicBezTo>
                      <a:pt x="55261" y="77068"/>
                      <a:pt x="54361" y="70525"/>
                      <a:pt x="49885" y="67152"/>
                    </a:cubicBezTo>
                    <a:cubicBezTo>
                      <a:pt x="47146" y="65098"/>
                      <a:pt x="43380" y="64413"/>
                      <a:pt x="41237" y="61738"/>
                    </a:cubicBezTo>
                    <a:cubicBezTo>
                      <a:pt x="37686" y="57300"/>
                      <a:pt x="40806" y="50528"/>
                      <a:pt x="39005" y="45139"/>
                    </a:cubicBezTo>
                    <a:cubicBezTo>
                      <a:pt x="37610" y="40993"/>
                      <a:pt x="33603" y="38381"/>
                      <a:pt x="29736" y="36364"/>
                    </a:cubicBezTo>
                    <a:cubicBezTo>
                      <a:pt x="25856" y="34348"/>
                      <a:pt x="21659" y="32446"/>
                      <a:pt x="19211" y="28832"/>
                    </a:cubicBezTo>
                    <a:cubicBezTo>
                      <a:pt x="15699" y="23621"/>
                      <a:pt x="16916" y="16659"/>
                      <a:pt x="18451" y="10573"/>
                    </a:cubicBezTo>
                    <a:cubicBezTo>
                      <a:pt x="18882" y="8874"/>
                      <a:pt x="19325" y="7137"/>
                      <a:pt x="19237" y="5387"/>
                    </a:cubicBezTo>
                    <a:cubicBezTo>
                      <a:pt x="19135" y="3637"/>
                      <a:pt x="18400" y="1824"/>
                      <a:pt x="16929" y="872"/>
                    </a:cubicBezTo>
                    <a:cubicBezTo>
                      <a:pt x="15990" y="264"/>
                      <a:pt x="15101" y="1"/>
                      <a:pt x="14263" y="1"/>
                    </a:cubicBezTo>
                    <a:close/>
                  </a:path>
                </a:pathLst>
              </a:custGeom>
              <a:solidFill>
                <a:schemeClr val="dk2"/>
              </a:solidFill>
              <a:ln>
                <a:noFill/>
              </a:ln>
              <a:effectLst>
                <a:outerShdw blurRad="528638" rotWithShape="0" algn="bl" dir="5100000" dist="66675">
                  <a:srgbClr val="000000">
                    <a:alpha val="7058"/>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sp>
            <p:nvSpPr>
              <p:cNvPr id="6029" name="Google Shape;6029;p46"/>
              <p:cNvSpPr/>
              <p:nvPr/>
            </p:nvSpPr>
            <p:spPr>
              <a:xfrm flipH="1" rot="10800000">
                <a:off x="-478350" y="-321212"/>
                <a:ext cx="1200712" cy="2791737"/>
              </a:xfrm>
              <a:custGeom>
                <a:rect b="b" l="l" r="r" t="t"/>
                <a:pathLst>
                  <a:path extrusionOk="0" h="104628" w="45000">
                    <a:moveTo>
                      <a:pt x="6248" y="0"/>
                    </a:moveTo>
                    <a:cubicBezTo>
                      <a:pt x="5712" y="0"/>
                      <a:pt x="5188" y="46"/>
                      <a:pt x="4680" y="142"/>
                    </a:cubicBezTo>
                    <a:cubicBezTo>
                      <a:pt x="1" y="1033"/>
                      <a:pt x="780" y="10361"/>
                      <a:pt x="908" y="13847"/>
                    </a:cubicBezTo>
                    <a:cubicBezTo>
                      <a:pt x="1560" y="32661"/>
                      <a:pt x="4792" y="51253"/>
                      <a:pt x="7943" y="69812"/>
                    </a:cubicBezTo>
                    <a:cubicBezTo>
                      <a:pt x="9503" y="78917"/>
                      <a:pt x="11063" y="88149"/>
                      <a:pt x="14836" y="96601"/>
                    </a:cubicBezTo>
                    <a:cubicBezTo>
                      <a:pt x="15998" y="99212"/>
                      <a:pt x="17478" y="101870"/>
                      <a:pt x="19945" y="103319"/>
                    </a:cubicBezTo>
                    <a:cubicBezTo>
                      <a:pt x="21675" y="104324"/>
                      <a:pt x="23711" y="104627"/>
                      <a:pt x="25734" y="104627"/>
                    </a:cubicBezTo>
                    <a:cubicBezTo>
                      <a:pt x="26242" y="104627"/>
                      <a:pt x="26750" y="104608"/>
                      <a:pt x="27251" y="104576"/>
                    </a:cubicBezTo>
                    <a:cubicBezTo>
                      <a:pt x="30132" y="104401"/>
                      <a:pt x="32966" y="103844"/>
                      <a:pt x="35687" y="102953"/>
                    </a:cubicBezTo>
                    <a:cubicBezTo>
                      <a:pt x="37247" y="102427"/>
                      <a:pt x="38871" y="101743"/>
                      <a:pt x="39874" y="100438"/>
                    </a:cubicBezTo>
                    <a:cubicBezTo>
                      <a:pt x="41259" y="98639"/>
                      <a:pt x="41179" y="96124"/>
                      <a:pt x="40686" y="93911"/>
                    </a:cubicBezTo>
                    <a:cubicBezTo>
                      <a:pt x="40192" y="91699"/>
                      <a:pt x="39364" y="89534"/>
                      <a:pt x="39428" y="87274"/>
                    </a:cubicBezTo>
                    <a:cubicBezTo>
                      <a:pt x="39524" y="83517"/>
                      <a:pt x="42070" y="80334"/>
                      <a:pt x="43376" y="76816"/>
                    </a:cubicBezTo>
                    <a:cubicBezTo>
                      <a:pt x="44999" y="72503"/>
                      <a:pt x="44410" y="66947"/>
                      <a:pt x="40686" y="64225"/>
                    </a:cubicBezTo>
                    <a:cubicBezTo>
                      <a:pt x="39380" y="63270"/>
                      <a:pt x="37789" y="62745"/>
                      <a:pt x="36372" y="61949"/>
                    </a:cubicBezTo>
                    <a:cubicBezTo>
                      <a:pt x="30260" y="58559"/>
                      <a:pt x="27888" y="50887"/>
                      <a:pt x="27713" y="43915"/>
                    </a:cubicBezTo>
                    <a:cubicBezTo>
                      <a:pt x="27538" y="36927"/>
                      <a:pt x="28986" y="29907"/>
                      <a:pt x="28063" y="22983"/>
                    </a:cubicBezTo>
                    <a:cubicBezTo>
                      <a:pt x="27219" y="16792"/>
                      <a:pt x="24402" y="10807"/>
                      <a:pt x="19865" y="6509"/>
                    </a:cubicBezTo>
                    <a:cubicBezTo>
                      <a:pt x="16760" y="3589"/>
                      <a:pt x="11029" y="0"/>
                      <a:pt x="6248" y="0"/>
                    </a:cubicBezTo>
                    <a:close/>
                  </a:path>
                </a:pathLst>
              </a:custGeom>
              <a:solidFill>
                <a:schemeClr val="lt2"/>
              </a:solidFill>
              <a:ln>
                <a:noFill/>
              </a:ln>
              <a:effectLst>
                <a:outerShdw blurRad="514350" rotWithShape="0" algn="bl" dir="5280000" dist="66675">
                  <a:srgbClr val="000000">
                    <a:alpha val="784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6030" name="Shape 6030"/>
        <p:cNvGrpSpPr/>
        <p:nvPr/>
      </p:nvGrpSpPr>
      <p:grpSpPr>
        <a:xfrm>
          <a:off x="0" y="0"/>
          <a:ext cx="0" cy="0"/>
          <a:chOff x="0" y="0"/>
          <a:chExt cx="0" cy="0"/>
        </a:xfrm>
      </p:grpSpPr>
      <p:sp>
        <p:nvSpPr>
          <p:cNvPr id="6031" name="Google Shape;6031;p47"/>
          <p:cNvSpPr txBox="1"/>
          <p:nvPr>
            <p:ph type="title"/>
          </p:nvPr>
        </p:nvSpPr>
        <p:spPr>
          <a:xfrm>
            <a:off x="960000" y="516800"/>
            <a:ext cx="10272000" cy="78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200"/>
              <a:buNone/>
              <a:defRPr/>
            </a:lvl1pPr>
            <a:lvl2pPr lvl="1" algn="ctr">
              <a:lnSpc>
                <a:spcPct val="100000"/>
              </a:lnSpc>
              <a:spcBef>
                <a:spcPts val="0"/>
              </a:spcBef>
              <a:spcAft>
                <a:spcPts val="0"/>
              </a:spcAft>
              <a:buSzPts val="3600"/>
              <a:buNone/>
              <a:defRPr/>
            </a:lvl2pPr>
            <a:lvl3pPr lvl="2" algn="ctr">
              <a:lnSpc>
                <a:spcPct val="100000"/>
              </a:lnSpc>
              <a:spcBef>
                <a:spcPts val="0"/>
              </a:spcBef>
              <a:spcAft>
                <a:spcPts val="0"/>
              </a:spcAft>
              <a:buSzPts val="3600"/>
              <a:buNone/>
              <a:defRPr/>
            </a:lvl3pPr>
            <a:lvl4pPr lvl="3" algn="ctr">
              <a:lnSpc>
                <a:spcPct val="100000"/>
              </a:lnSpc>
              <a:spcBef>
                <a:spcPts val="0"/>
              </a:spcBef>
              <a:spcAft>
                <a:spcPts val="0"/>
              </a:spcAft>
              <a:buSzPts val="3600"/>
              <a:buNone/>
              <a:defRPr/>
            </a:lvl4pPr>
            <a:lvl5pPr lvl="4" algn="ctr">
              <a:lnSpc>
                <a:spcPct val="100000"/>
              </a:lnSpc>
              <a:spcBef>
                <a:spcPts val="0"/>
              </a:spcBef>
              <a:spcAft>
                <a:spcPts val="0"/>
              </a:spcAft>
              <a:buSzPts val="3600"/>
              <a:buNone/>
              <a:defRPr/>
            </a:lvl5pPr>
            <a:lvl6pPr lvl="5" algn="ctr">
              <a:lnSpc>
                <a:spcPct val="100000"/>
              </a:lnSpc>
              <a:spcBef>
                <a:spcPts val="0"/>
              </a:spcBef>
              <a:spcAft>
                <a:spcPts val="0"/>
              </a:spcAft>
              <a:buSzPts val="3600"/>
              <a:buNone/>
              <a:defRPr/>
            </a:lvl6pPr>
            <a:lvl7pPr lvl="6" algn="ctr">
              <a:lnSpc>
                <a:spcPct val="100000"/>
              </a:lnSpc>
              <a:spcBef>
                <a:spcPts val="0"/>
              </a:spcBef>
              <a:spcAft>
                <a:spcPts val="0"/>
              </a:spcAft>
              <a:buSzPts val="3600"/>
              <a:buNone/>
              <a:defRPr/>
            </a:lvl7pPr>
            <a:lvl8pPr lvl="7" algn="ctr">
              <a:lnSpc>
                <a:spcPct val="100000"/>
              </a:lnSpc>
              <a:spcBef>
                <a:spcPts val="0"/>
              </a:spcBef>
              <a:spcAft>
                <a:spcPts val="0"/>
              </a:spcAft>
              <a:buSzPts val="3600"/>
              <a:buNone/>
              <a:defRPr/>
            </a:lvl8pPr>
            <a:lvl9pPr lvl="8" algn="ctr">
              <a:lnSpc>
                <a:spcPct val="100000"/>
              </a:lnSpc>
              <a:spcBef>
                <a:spcPts val="0"/>
              </a:spcBef>
              <a:spcAft>
                <a:spcPts val="0"/>
              </a:spcAft>
              <a:buSzPts val="3600"/>
              <a:buNone/>
              <a:defRPr/>
            </a:lvl9pPr>
          </a:lstStyle>
          <a:p/>
        </p:txBody>
      </p:sp>
      <p:sp>
        <p:nvSpPr>
          <p:cNvPr id="6032" name="Google Shape;6032;p47"/>
          <p:cNvSpPr txBox="1"/>
          <p:nvPr>
            <p:ph idx="1" type="body"/>
          </p:nvPr>
        </p:nvSpPr>
        <p:spPr>
          <a:xfrm>
            <a:off x="960000" y="1734467"/>
            <a:ext cx="10272000" cy="4357200"/>
          </a:xfrm>
          <a:prstGeom prst="rect">
            <a:avLst/>
          </a:prstGeom>
          <a:noFill/>
          <a:ln>
            <a:noFill/>
          </a:ln>
        </p:spPr>
        <p:txBody>
          <a:bodyPr anchorCtr="0" anchor="ctr" bIns="91425" lIns="91425" spcFirstLastPara="1" rIns="91425" wrap="square" tIns="91425">
            <a:noAutofit/>
          </a:bodyPr>
          <a:lstStyle>
            <a:lvl1pPr indent="-330200" lvl="0" marL="457200" algn="l">
              <a:lnSpc>
                <a:spcPct val="100000"/>
              </a:lnSpc>
              <a:spcBef>
                <a:spcPts val="0"/>
              </a:spcBef>
              <a:spcAft>
                <a:spcPts val="0"/>
              </a:spcAft>
              <a:buSzPts val="1600"/>
              <a:buChar char="●"/>
              <a:defRPr/>
            </a:lvl1pPr>
            <a:lvl2pPr indent="-330200" lvl="1" marL="914400" algn="l">
              <a:lnSpc>
                <a:spcPct val="100000"/>
              </a:lnSpc>
              <a:spcBef>
                <a:spcPts val="0"/>
              </a:spcBef>
              <a:spcAft>
                <a:spcPts val="0"/>
              </a:spcAft>
              <a:buSzPts val="1600"/>
              <a:buChar char="○"/>
              <a:defRPr/>
            </a:lvl2pPr>
            <a:lvl3pPr indent="-330200" lvl="2" marL="1371600" algn="l">
              <a:lnSpc>
                <a:spcPct val="100000"/>
              </a:lnSpc>
              <a:spcBef>
                <a:spcPts val="0"/>
              </a:spcBef>
              <a:spcAft>
                <a:spcPts val="0"/>
              </a:spcAft>
              <a:buSzPts val="1600"/>
              <a:buChar char="■"/>
              <a:defRPr/>
            </a:lvl3pPr>
            <a:lvl4pPr indent="-330200" lvl="3" marL="1828800" algn="l">
              <a:lnSpc>
                <a:spcPct val="100000"/>
              </a:lnSpc>
              <a:spcBef>
                <a:spcPts val="0"/>
              </a:spcBef>
              <a:spcAft>
                <a:spcPts val="0"/>
              </a:spcAft>
              <a:buSzPts val="1600"/>
              <a:buChar char="●"/>
              <a:defRPr/>
            </a:lvl4pPr>
            <a:lvl5pPr indent="-330200" lvl="4" marL="2286000" algn="l">
              <a:lnSpc>
                <a:spcPct val="100000"/>
              </a:lnSpc>
              <a:spcBef>
                <a:spcPts val="0"/>
              </a:spcBef>
              <a:spcAft>
                <a:spcPts val="0"/>
              </a:spcAft>
              <a:buSzPts val="1600"/>
              <a:buChar char="○"/>
              <a:defRPr/>
            </a:lvl5pPr>
            <a:lvl6pPr indent="-330200" lvl="5" marL="2743200" algn="l">
              <a:lnSpc>
                <a:spcPct val="100000"/>
              </a:lnSpc>
              <a:spcBef>
                <a:spcPts val="0"/>
              </a:spcBef>
              <a:spcAft>
                <a:spcPts val="0"/>
              </a:spcAft>
              <a:buSzPts val="1600"/>
              <a:buChar char="■"/>
              <a:defRPr/>
            </a:lvl6pPr>
            <a:lvl7pPr indent="-330200" lvl="6" marL="3200400" algn="l">
              <a:lnSpc>
                <a:spcPct val="100000"/>
              </a:lnSpc>
              <a:spcBef>
                <a:spcPts val="0"/>
              </a:spcBef>
              <a:spcAft>
                <a:spcPts val="0"/>
              </a:spcAft>
              <a:buSzPts val="1600"/>
              <a:buChar char="●"/>
              <a:defRPr/>
            </a:lvl7pPr>
            <a:lvl8pPr indent="-330200" lvl="7" marL="3657600" algn="l">
              <a:lnSpc>
                <a:spcPct val="100000"/>
              </a:lnSpc>
              <a:spcBef>
                <a:spcPts val="0"/>
              </a:spcBef>
              <a:spcAft>
                <a:spcPts val="0"/>
              </a:spcAft>
              <a:buSzPts val="1600"/>
              <a:buChar char="○"/>
              <a:defRPr/>
            </a:lvl8pPr>
            <a:lvl9pPr indent="-330200" lvl="8" marL="4114800" algn="l">
              <a:lnSpc>
                <a:spcPct val="100000"/>
              </a:lnSpc>
              <a:spcBef>
                <a:spcPts val="0"/>
              </a:spcBef>
              <a:spcAft>
                <a:spcPts val="0"/>
              </a:spcAft>
              <a:buSzPts val="1600"/>
              <a:buChar char="■"/>
              <a:defRPr/>
            </a:lvl9pPr>
          </a:lstStyle>
          <a:p/>
        </p:txBody>
      </p:sp>
      <p:sp>
        <p:nvSpPr>
          <p:cNvPr id="6033" name="Google Shape;6033;p4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34" name="Google Shape;6034;p4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35" name="Google Shape;6035;p4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039" name="Shape 6039"/>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40" name="Shape 6040"/>
        <p:cNvGrpSpPr/>
        <p:nvPr/>
      </p:nvGrpSpPr>
      <p:grpSpPr>
        <a:xfrm>
          <a:off x="0" y="0"/>
          <a:ext cx="0" cy="0"/>
          <a:chOff x="0" y="0"/>
          <a:chExt cx="0" cy="0"/>
        </a:xfrm>
      </p:grpSpPr>
      <p:sp>
        <p:nvSpPr>
          <p:cNvPr id="6041" name="Google Shape;6041;p50"/>
          <p:cNvSpPr txBox="1"/>
          <p:nvPr>
            <p:ph type="ctrTitle"/>
          </p:nvPr>
        </p:nvSpPr>
        <p:spPr>
          <a:xfrm>
            <a:off x="952917" y="1624567"/>
            <a:ext cx="5858400" cy="2776400"/>
          </a:xfrm>
          <a:prstGeom prst="rect">
            <a:avLst/>
          </a:prstGeom>
          <a:noFill/>
          <a:ln>
            <a:noFill/>
          </a:ln>
        </p:spPr>
        <p:txBody>
          <a:bodyPr anchorCtr="0" anchor="b" bIns="91425" lIns="91425" spcFirstLastPara="1" rIns="91425" wrap="square" tIns="91425">
            <a:noAutofit/>
          </a:bodyPr>
          <a:lstStyle>
            <a:lvl1pPr lvl="0" algn="ctr">
              <a:lnSpc>
                <a:spcPct val="90000"/>
              </a:lnSpc>
              <a:spcBef>
                <a:spcPts val="0"/>
              </a:spcBef>
              <a:spcAft>
                <a:spcPts val="0"/>
              </a:spcAft>
              <a:buClr>
                <a:srgbClr val="191919"/>
              </a:buClr>
              <a:buSzPts val="5200"/>
              <a:buNone/>
              <a:defRPr b="0" sz="6000">
                <a:latin typeface="Raleway Black"/>
                <a:ea typeface="Raleway Black"/>
                <a:cs typeface="Raleway Black"/>
                <a:sym typeface="Raleway Black"/>
              </a:defRPr>
            </a:lvl1pPr>
            <a:lvl2pPr lvl="1" algn="ctr">
              <a:lnSpc>
                <a:spcPct val="100000"/>
              </a:lnSpc>
              <a:spcBef>
                <a:spcPts val="0"/>
              </a:spcBef>
              <a:spcAft>
                <a:spcPts val="0"/>
              </a:spcAft>
              <a:buClr>
                <a:srgbClr val="191919"/>
              </a:buClr>
              <a:buSzPts val="5200"/>
              <a:buNone/>
              <a:defRPr sz="6933">
                <a:solidFill>
                  <a:srgbClr val="191919"/>
                </a:solidFill>
              </a:defRPr>
            </a:lvl2pPr>
            <a:lvl3pPr lvl="2" algn="ctr">
              <a:lnSpc>
                <a:spcPct val="100000"/>
              </a:lnSpc>
              <a:spcBef>
                <a:spcPts val="0"/>
              </a:spcBef>
              <a:spcAft>
                <a:spcPts val="0"/>
              </a:spcAft>
              <a:buClr>
                <a:srgbClr val="191919"/>
              </a:buClr>
              <a:buSzPts val="5200"/>
              <a:buNone/>
              <a:defRPr sz="6933">
                <a:solidFill>
                  <a:srgbClr val="191919"/>
                </a:solidFill>
              </a:defRPr>
            </a:lvl3pPr>
            <a:lvl4pPr lvl="3" algn="ctr">
              <a:lnSpc>
                <a:spcPct val="100000"/>
              </a:lnSpc>
              <a:spcBef>
                <a:spcPts val="0"/>
              </a:spcBef>
              <a:spcAft>
                <a:spcPts val="0"/>
              </a:spcAft>
              <a:buClr>
                <a:srgbClr val="191919"/>
              </a:buClr>
              <a:buSzPts val="5200"/>
              <a:buNone/>
              <a:defRPr sz="6933">
                <a:solidFill>
                  <a:srgbClr val="191919"/>
                </a:solidFill>
              </a:defRPr>
            </a:lvl4pPr>
            <a:lvl5pPr lvl="4" algn="ctr">
              <a:lnSpc>
                <a:spcPct val="100000"/>
              </a:lnSpc>
              <a:spcBef>
                <a:spcPts val="0"/>
              </a:spcBef>
              <a:spcAft>
                <a:spcPts val="0"/>
              </a:spcAft>
              <a:buClr>
                <a:srgbClr val="191919"/>
              </a:buClr>
              <a:buSzPts val="5200"/>
              <a:buNone/>
              <a:defRPr sz="6933">
                <a:solidFill>
                  <a:srgbClr val="191919"/>
                </a:solidFill>
              </a:defRPr>
            </a:lvl5pPr>
            <a:lvl6pPr lvl="5" algn="ctr">
              <a:lnSpc>
                <a:spcPct val="100000"/>
              </a:lnSpc>
              <a:spcBef>
                <a:spcPts val="0"/>
              </a:spcBef>
              <a:spcAft>
                <a:spcPts val="0"/>
              </a:spcAft>
              <a:buClr>
                <a:srgbClr val="191919"/>
              </a:buClr>
              <a:buSzPts val="5200"/>
              <a:buNone/>
              <a:defRPr sz="6933">
                <a:solidFill>
                  <a:srgbClr val="191919"/>
                </a:solidFill>
              </a:defRPr>
            </a:lvl6pPr>
            <a:lvl7pPr lvl="6" algn="ctr">
              <a:lnSpc>
                <a:spcPct val="100000"/>
              </a:lnSpc>
              <a:spcBef>
                <a:spcPts val="0"/>
              </a:spcBef>
              <a:spcAft>
                <a:spcPts val="0"/>
              </a:spcAft>
              <a:buClr>
                <a:srgbClr val="191919"/>
              </a:buClr>
              <a:buSzPts val="5200"/>
              <a:buNone/>
              <a:defRPr sz="6933">
                <a:solidFill>
                  <a:srgbClr val="191919"/>
                </a:solidFill>
              </a:defRPr>
            </a:lvl7pPr>
            <a:lvl8pPr lvl="7" algn="ctr">
              <a:lnSpc>
                <a:spcPct val="100000"/>
              </a:lnSpc>
              <a:spcBef>
                <a:spcPts val="0"/>
              </a:spcBef>
              <a:spcAft>
                <a:spcPts val="0"/>
              </a:spcAft>
              <a:buClr>
                <a:srgbClr val="191919"/>
              </a:buClr>
              <a:buSzPts val="5200"/>
              <a:buNone/>
              <a:defRPr sz="6933">
                <a:solidFill>
                  <a:srgbClr val="191919"/>
                </a:solidFill>
              </a:defRPr>
            </a:lvl8pPr>
            <a:lvl9pPr lvl="8" algn="ctr">
              <a:lnSpc>
                <a:spcPct val="100000"/>
              </a:lnSpc>
              <a:spcBef>
                <a:spcPts val="0"/>
              </a:spcBef>
              <a:spcAft>
                <a:spcPts val="0"/>
              </a:spcAft>
              <a:buClr>
                <a:srgbClr val="191919"/>
              </a:buClr>
              <a:buSzPts val="5200"/>
              <a:buNone/>
              <a:defRPr sz="6933">
                <a:solidFill>
                  <a:srgbClr val="191919"/>
                </a:solidFill>
              </a:defRPr>
            </a:lvl9pPr>
          </a:lstStyle>
          <a:p/>
        </p:txBody>
      </p:sp>
      <p:sp>
        <p:nvSpPr>
          <p:cNvPr id="6042" name="Google Shape;6042;p50"/>
          <p:cNvSpPr txBox="1"/>
          <p:nvPr>
            <p:ph idx="1" type="subTitle"/>
          </p:nvPr>
        </p:nvSpPr>
        <p:spPr>
          <a:xfrm>
            <a:off x="952917" y="4495133"/>
            <a:ext cx="5858400" cy="681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2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6043" name="Shape 6043"/>
        <p:cNvGrpSpPr/>
        <p:nvPr/>
      </p:nvGrpSpPr>
      <p:grpSpPr>
        <a:xfrm>
          <a:off x="0" y="0"/>
          <a:ext cx="0" cy="0"/>
          <a:chOff x="0" y="0"/>
          <a:chExt cx="0" cy="0"/>
        </a:xfrm>
      </p:grpSpPr>
      <p:sp>
        <p:nvSpPr>
          <p:cNvPr id="6044" name="Google Shape;6044;p51"/>
          <p:cNvSpPr txBox="1"/>
          <p:nvPr>
            <p:ph type="title"/>
          </p:nvPr>
        </p:nvSpPr>
        <p:spPr>
          <a:xfrm>
            <a:off x="1424133" y="1244600"/>
            <a:ext cx="9396400" cy="6432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p:txBody>
      </p:sp>
      <p:sp>
        <p:nvSpPr>
          <p:cNvPr id="6045" name="Google Shape;6045;p51"/>
          <p:cNvSpPr txBox="1"/>
          <p:nvPr>
            <p:ph idx="1" type="body"/>
          </p:nvPr>
        </p:nvSpPr>
        <p:spPr>
          <a:xfrm>
            <a:off x="1424133" y="2260600"/>
            <a:ext cx="9396400" cy="3336000"/>
          </a:xfrm>
          <a:prstGeom prst="rect">
            <a:avLst/>
          </a:prstGeom>
          <a:noFill/>
          <a:ln>
            <a:noFill/>
          </a:ln>
        </p:spPr>
        <p:txBody>
          <a:bodyPr anchorCtr="0" anchor="t" bIns="91425" lIns="91425" spcFirstLastPara="1" rIns="91425" wrap="square" tIns="91425">
            <a:noAutofit/>
          </a:bodyPr>
          <a:lstStyle>
            <a:lvl1pPr indent="-298450" lvl="0" marL="457200" algn="l">
              <a:lnSpc>
                <a:spcPct val="115000"/>
              </a:lnSpc>
              <a:spcBef>
                <a:spcPts val="0"/>
              </a:spcBef>
              <a:spcAft>
                <a:spcPts val="0"/>
              </a:spcAft>
              <a:buSzPts val="11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6046" name="Google Shape;6046;p5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47" name="Google Shape;6047;p5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048" name="Google Shape;6048;p51"/>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52" name="Shape 6052"/>
        <p:cNvGrpSpPr/>
        <p:nvPr/>
      </p:nvGrpSpPr>
      <p:grpSpPr>
        <a:xfrm>
          <a:off x="0" y="0"/>
          <a:ext cx="0" cy="0"/>
          <a:chOff x="0" y="0"/>
          <a:chExt cx="0" cy="0"/>
        </a:xfrm>
      </p:grpSpPr>
      <p:sp>
        <p:nvSpPr>
          <p:cNvPr id="6053" name="Google Shape;6053;p53"/>
          <p:cNvSpPr txBox="1"/>
          <p:nvPr>
            <p:ph type="ctrTitle"/>
          </p:nvPr>
        </p:nvSpPr>
        <p:spPr>
          <a:xfrm>
            <a:off x="952917" y="1624567"/>
            <a:ext cx="5858400" cy="2776400"/>
          </a:xfrm>
          <a:prstGeom prst="rect">
            <a:avLst/>
          </a:prstGeom>
          <a:noFill/>
          <a:ln>
            <a:noFill/>
          </a:ln>
        </p:spPr>
        <p:txBody>
          <a:bodyPr anchorCtr="0" anchor="b" bIns="91425" lIns="91425" spcFirstLastPara="1" rIns="91425" wrap="square" tIns="91425">
            <a:noAutofit/>
          </a:bodyPr>
          <a:lstStyle>
            <a:lvl1pPr lvl="0" algn="l">
              <a:lnSpc>
                <a:spcPct val="90000"/>
              </a:lnSpc>
              <a:spcBef>
                <a:spcPts val="0"/>
              </a:spcBef>
              <a:spcAft>
                <a:spcPts val="0"/>
              </a:spcAft>
              <a:buClr>
                <a:srgbClr val="191919"/>
              </a:buClr>
              <a:buSzPts val="5200"/>
              <a:buNone/>
              <a:defRPr b="0" sz="6000">
                <a:latin typeface="Raleway Black"/>
                <a:ea typeface="Raleway Black"/>
                <a:cs typeface="Raleway Black"/>
                <a:sym typeface="Raleway Black"/>
              </a:defRPr>
            </a:lvl1pPr>
            <a:lvl2pPr lvl="1" algn="ctr">
              <a:lnSpc>
                <a:spcPct val="100000"/>
              </a:lnSpc>
              <a:spcBef>
                <a:spcPts val="0"/>
              </a:spcBef>
              <a:spcAft>
                <a:spcPts val="0"/>
              </a:spcAft>
              <a:buClr>
                <a:srgbClr val="191919"/>
              </a:buClr>
              <a:buSzPts val="5200"/>
              <a:buNone/>
              <a:defRPr sz="6933">
                <a:solidFill>
                  <a:srgbClr val="191919"/>
                </a:solidFill>
              </a:defRPr>
            </a:lvl2pPr>
            <a:lvl3pPr lvl="2" algn="ctr">
              <a:lnSpc>
                <a:spcPct val="100000"/>
              </a:lnSpc>
              <a:spcBef>
                <a:spcPts val="0"/>
              </a:spcBef>
              <a:spcAft>
                <a:spcPts val="0"/>
              </a:spcAft>
              <a:buClr>
                <a:srgbClr val="191919"/>
              </a:buClr>
              <a:buSzPts val="5200"/>
              <a:buNone/>
              <a:defRPr sz="6933">
                <a:solidFill>
                  <a:srgbClr val="191919"/>
                </a:solidFill>
              </a:defRPr>
            </a:lvl3pPr>
            <a:lvl4pPr lvl="3" algn="ctr">
              <a:lnSpc>
                <a:spcPct val="100000"/>
              </a:lnSpc>
              <a:spcBef>
                <a:spcPts val="0"/>
              </a:spcBef>
              <a:spcAft>
                <a:spcPts val="0"/>
              </a:spcAft>
              <a:buClr>
                <a:srgbClr val="191919"/>
              </a:buClr>
              <a:buSzPts val="5200"/>
              <a:buNone/>
              <a:defRPr sz="6933">
                <a:solidFill>
                  <a:srgbClr val="191919"/>
                </a:solidFill>
              </a:defRPr>
            </a:lvl4pPr>
            <a:lvl5pPr lvl="4" algn="ctr">
              <a:lnSpc>
                <a:spcPct val="100000"/>
              </a:lnSpc>
              <a:spcBef>
                <a:spcPts val="0"/>
              </a:spcBef>
              <a:spcAft>
                <a:spcPts val="0"/>
              </a:spcAft>
              <a:buClr>
                <a:srgbClr val="191919"/>
              </a:buClr>
              <a:buSzPts val="5200"/>
              <a:buNone/>
              <a:defRPr sz="6933">
                <a:solidFill>
                  <a:srgbClr val="191919"/>
                </a:solidFill>
              </a:defRPr>
            </a:lvl5pPr>
            <a:lvl6pPr lvl="5" algn="ctr">
              <a:lnSpc>
                <a:spcPct val="100000"/>
              </a:lnSpc>
              <a:spcBef>
                <a:spcPts val="0"/>
              </a:spcBef>
              <a:spcAft>
                <a:spcPts val="0"/>
              </a:spcAft>
              <a:buClr>
                <a:srgbClr val="191919"/>
              </a:buClr>
              <a:buSzPts val="5200"/>
              <a:buNone/>
              <a:defRPr sz="6933">
                <a:solidFill>
                  <a:srgbClr val="191919"/>
                </a:solidFill>
              </a:defRPr>
            </a:lvl6pPr>
            <a:lvl7pPr lvl="6" algn="ctr">
              <a:lnSpc>
                <a:spcPct val="100000"/>
              </a:lnSpc>
              <a:spcBef>
                <a:spcPts val="0"/>
              </a:spcBef>
              <a:spcAft>
                <a:spcPts val="0"/>
              </a:spcAft>
              <a:buClr>
                <a:srgbClr val="191919"/>
              </a:buClr>
              <a:buSzPts val="5200"/>
              <a:buNone/>
              <a:defRPr sz="6933">
                <a:solidFill>
                  <a:srgbClr val="191919"/>
                </a:solidFill>
              </a:defRPr>
            </a:lvl7pPr>
            <a:lvl8pPr lvl="7" algn="ctr">
              <a:lnSpc>
                <a:spcPct val="100000"/>
              </a:lnSpc>
              <a:spcBef>
                <a:spcPts val="0"/>
              </a:spcBef>
              <a:spcAft>
                <a:spcPts val="0"/>
              </a:spcAft>
              <a:buClr>
                <a:srgbClr val="191919"/>
              </a:buClr>
              <a:buSzPts val="5200"/>
              <a:buNone/>
              <a:defRPr sz="6933">
                <a:solidFill>
                  <a:srgbClr val="191919"/>
                </a:solidFill>
              </a:defRPr>
            </a:lvl8pPr>
            <a:lvl9pPr lvl="8" algn="ctr">
              <a:lnSpc>
                <a:spcPct val="100000"/>
              </a:lnSpc>
              <a:spcBef>
                <a:spcPts val="0"/>
              </a:spcBef>
              <a:spcAft>
                <a:spcPts val="0"/>
              </a:spcAft>
              <a:buClr>
                <a:srgbClr val="191919"/>
              </a:buClr>
              <a:buSzPts val="5200"/>
              <a:buNone/>
              <a:defRPr sz="6933">
                <a:solidFill>
                  <a:srgbClr val="191919"/>
                </a:solidFill>
              </a:defRPr>
            </a:lvl9pPr>
          </a:lstStyle>
          <a:p/>
        </p:txBody>
      </p:sp>
      <p:sp>
        <p:nvSpPr>
          <p:cNvPr id="6054" name="Google Shape;6054;p53"/>
          <p:cNvSpPr txBox="1"/>
          <p:nvPr>
            <p:ph idx="1" type="subTitle"/>
          </p:nvPr>
        </p:nvSpPr>
        <p:spPr>
          <a:xfrm>
            <a:off x="952917" y="4495133"/>
            <a:ext cx="5858400" cy="681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200"/>
              <a:buNone/>
              <a:defRPr sz="2133"/>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p:txBody>
      </p:sp>
      <p:grpSp>
        <p:nvGrpSpPr>
          <p:cNvPr id="6055" name="Google Shape;6055;p53"/>
          <p:cNvGrpSpPr/>
          <p:nvPr/>
        </p:nvGrpSpPr>
        <p:grpSpPr>
          <a:xfrm>
            <a:off x="316142" y="302859"/>
            <a:ext cx="1269629" cy="426556"/>
            <a:chOff x="1608712" y="575096"/>
            <a:chExt cx="675431" cy="226924"/>
          </a:xfrm>
        </p:grpSpPr>
        <p:sp>
          <p:nvSpPr>
            <p:cNvPr id="6056" name="Google Shape;6056;p53"/>
            <p:cNvSpPr/>
            <p:nvPr/>
          </p:nvSpPr>
          <p:spPr>
            <a:xfrm>
              <a:off x="160871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57" name="Google Shape;6057;p53"/>
            <p:cNvSpPr/>
            <p:nvPr/>
          </p:nvSpPr>
          <p:spPr>
            <a:xfrm>
              <a:off x="1768398"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58" name="Google Shape;6058;p53"/>
            <p:cNvSpPr/>
            <p:nvPr/>
          </p:nvSpPr>
          <p:spPr>
            <a:xfrm>
              <a:off x="1763436"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59" name="Google Shape;6059;p53"/>
            <p:cNvSpPr/>
            <p:nvPr/>
          </p:nvSpPr>
          <p:spPr>
            <a:xfrm>
              <a:off x="1923122"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60" name="Google Shape;6060;p53"/>
            <p:cNvSpPr/>
            <p:nvPr/>
          </p:nvSpPr>
          <p:spPr>
            <a:xfrm>
              <a:off x="190784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61" name="Google Shape;6061;p53"/>
            <p:cNvSpPr/>
            <p:nvPr/>
          </p:nvSpPr>
          <p:spPr>
            <a:xfrm>
              <a:off x="2067525"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62" name="Google Shape;6062;p53"/>
            <p:cNvSpPr/>
            <p:nvPr/>
          </p:nvSpPr>
          <p:spPr>
            <a:xfrm>
              <a:off x="206256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63" name="Google Shape;6063;p53"/>
            <p:cNvSpPr/>
            <p:nvPr/>
          </p:nvSpPr>
          <p:spPr>
            <a:xfrm>
              <a:off x="2222250"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 indholdsobjekter" type="twoObj">
  <p:cSld name="TWO_OBJECTS">
    <p:spTree>
      <p:nvGrpSpPr>
        <p:cNvPr id="40" name="Shape 40"/>
        <p:cNvGrpSpPr/>
        <p:nvPr/>
      </p:nvGrpSpPr>
      <p:grpSpPr>
        <a:xfrm>
          <a:off x="0" y="0"/>
          <a:ext cx="0" cy="0"/>
          <a:chOff x="0" y="0"/>
          <a:chExt cx="0" cy="0"/>
        </a:xfrm>
      </p:grpSpPr>
      <p:sp>
        <p:nvSpPr>
          <p:cNvPr id="41" name="Google Shape;41;p15"/>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5"/>
          <p:cNvSpPr txBox="1"/>
          <p:nvPr>
            <p:ph idx="1" type="body"/>
          </p:nvPr>
        </p:nvSpPr>
        <p:spPr>
          <a:xfrm>
            <a:off x="1257300" y="2286000"/>
            <a:ext cx="4800600" cy="36195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43" name="Google Shape;43;p15"/>
          <p:cNvSpPr txBox="1"/>
          <p:nvPr>
            <p:ph idx="2" type="body"/>
          </p:nvPr>
        </p:nvSpPr>
        <p:spPr>
          <a:xfrm>
            <a:off x="6647796" y="2286000"/>
            <a:ext cx="4800600" cy="36195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44" name="Google Shape;44;p15"/>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5"/>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5"/>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064" name="Shape 6064"/>
        <p:cNvGrpSpPr/>
        <p:nvPr/>
      </p:nvGrpSpPr>
      <p:grpSpPr>
        <a:xfrm>
          <a:off x="0" y="0"/>
          <a:ext cx="0" cy="0"/>
          <a:chOff x="0" y="0"/>
          <a:chExt cx="0" cy="0"/>
        </a:xfrm>
      </p:grpSpPr>
      <p:sp>
        <p:nvSpPr>
          <p:cNvPr id="6065" name="Google Shape;6065;p54"/>
          <p:cNvSpPr txBox="1"/>
          <p:nvPr>
            <p:ph type="title"/>
          </p:nvPr>
        </p:nvSpPr>
        <p:spPr>
          <a:xfrm flipH="1">
            <a:off x="950867" y="2830267"/>
            <a:ext cx="5077600" cy="2311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600"/>
              <a:buNone/>
              <a:defRPr b="0" sz="6667">
                <a:latin typeface="Raleway Black"/>
                <a:ea typeface="Raleway Black"/>
                <a:cs typeface="Raleway Black"/>
                <a:sym typeface="Raleway Black"/>
              </a:defRPr>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6066" name="Google Shape;6066;p54"/>
          <p:cNvSpPr txBox="1"/>
          <p:nvPr>
            <p:ph idx="2" type="title"/>
          </p:nvPr>
        </p:nvSpPr>
        <p:spPr>
          <a:xfrm>
            <a:off x="950967" y="1676267"/>
            <a:ext cx="5077600" cy="12212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Clr>
                <a:schemeClr val="lt1"/>
              </a:buClr>
              <a:buSzPts val="6000"/>
              <a:buNone/>
              <a:defRPr b="0" sz="80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Clr>
                <a:schemeClr val="lt1"/>
              </a:buClr>
              <a:buSzPts val="6000"/>
              <a:buNone/>
              <a:defRPr sz="8000">
                <a:solidFill>
                  <a:schemeClr val="lt1"/>
                </a:solidFill>
              </a:defRPr>
            </a:lvl2pPr>
            <a:lvl3pPr lvl="2" algn="ctr">
              <a:lnSpc>
                <a:spcPct val="100000"/>
              </a:lnSpc>
              <a:spcBef>
                <a:spcPts val="0"/>
              </a:spcBef>
              <a:spcAft>
                <a:spcPts val="0"/>
              </a:spcAft>
              <a:buClr>
                <a:schemeClr val="lt1"/>
              </a:buClr>
              <a:buSzPts val="6000"/>
              <a:buNone/>
              <a:defRPr sz="8000">
                <a:solidFill>
                  <a:schemeClr val="lt1"/>
                </a:solidFill>
              </a:defRPr>
            </a:lvl3pPr>
            <a:lvl4pPr lvl="3" algn="ctr">
              <a:lnSpc>
                <a:spcPct val="100000"/>
              </a:lnSpc>
              <a:spcBef>
                <a:spcPts val="0"/>
              </a:spcBef>
              <a:spcAft>
                <a:spcPts val="0"/>
              </a:spcAft>
              <a:buClr>
                <a:schemeClr val="lt1"/>
              </a:buClr>
              <a:buSzPts val="6000"/>
              <a:buNone/>
              <a:defRPr sz="8000">
                <a:solidFill>
                  <a:schemeClr val="lt1"/>
                </a:solidFill>
              </a:defRPr>
            </a:lvl4pPr>
            <a:lvl5pPr lvl="4" algn="ctr">
              <a:lnSpc>
                <a:spcPct val="100000"/>
              </a:lnSpc>
              <a:spcBef>
                <a:spcPts val="0"/>
              </a:spcBef>
              <a:spcAft>
                <a:spcPts val="0"/>
              </a:spcAft>
              <a:buClr>
                <a:schemeClr val="lt1"/>
              </a:buClr>
              <a:buSzPts val="6000"/>
              <a:buNone/>
              <a:defRPr sz="8000">
                <a:solidFill>
                  <a:schemeClr val="lt1"/>
                </a:solidFill>
              </a:defRPr>
            </a:lvl5pPr>
            <a:lvl6pPr lvl="5" algn="ctr">
              <a:lnSpc>
                <a:spcPct val="100000"/>
              </a:lnSpc>
              <a:spcBef>
                <a:spcPts val="0"/>
              </a:spcBef>
              <a:spcAft>
                <a:spcPts val="0"/>
              </a:spcAft>
              <a:buClr>
                <a:schemeClr val="lt1"/>
              </a:buClr>
              <a:buSzPts val="6000"/>
              <a:buNone/>
              <a:defRPr sz="8000">
                <a:solidFill>
                  <a:schemeClr val="lt1"/>
                </a:solidFill>
              </a:defRPr>
            </a:lvl6pPr>
            <a:lvl7pPr lvl="6" algn="ctr">
              <a:lnSpc>
                <a:spcPct val="100000"/>
              </a:lnSpc>
              <a:spcBef>
                <a:spcPts val="0"/>
              </a:spcBef>
              <a:spcAft>
                <a:spcPts val="0"/>
              </a:spcAft>
              <a:buClr>
                <a:schemeClr val="lt1"/>
              </a:buClr>
              <a:buSzPts val="6000"/>
              <a:buNone/>
              <a:defRPr sz="8000">
                <a:solidFill>
                  <a:schemeClr val="lt1"/>
                </a:solidFill>
              </a:defRPr>
            </a:lvl7pPr>
            <a:lvl8pPr lvl="7" algn="ctr">
              <a:lnSpc>
                <a:spcPct val="100000"/>
              </a:lnSpc>
              <a:spcBef>
                <a:spcPts val="0"/>
              </a:spcBef>
              <a:spcAft>
                <a:spcPts val="0"/>
              </a:spcAft>
              <a:buClr>
                <a:schemeClr val="lt1"/>
              </a:buClr>
              <a:buSzPts val="6000"/>
              <a:buNone/>
              <a:defRPr sz="8000">
                <a:solidFill>
                  <a:schemeClr val="lt1"/>
                </a:solidFill>
              </a:defRPr>
            </a:lvl8pPr>
            <a:lvl9pPr lvl="8" algn="ctr">
              <a:lnSpc>
                <a:spcPct val="100000"/>
              </a:lnSpc>
              <a:spcBef>
                <a:spcPts val="0"/>
              </a:spcBef>
              <a:spcAft>
                <a:spcPts val="0"/>
              </a:spcAft>
              <a:buClr>
                <a:schemeClr val="lt1"/>
              </a:buClr>
              <a:buSzPts val="6000"/>
              <a:buNone/>
              <a:defRPr sz="8000">
                <a:solidFill>
                  <a:schemeClr val="lt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067" name="Shape 6067"/>
        <p:cNvGrpSpPr/>
        <p:nvPr/>
      </p:nvGrpSpPr>
      <p:grpSpPr>
        <a:xfrm>
          <a:off x="0" y="0"/>
          <a:ext cx="0" cy="0"/>
          <a:chOff x="0" y="0"/>
          <a:chExt cx="0" cy="0"/>
        </a:xfrm>
      </p:grpSpPr>
      <p:sp>
        <p:nvSpPr>
          <p:cNvPr id="6068" name="Google Shape;6068;p55"/>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sz="42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069" name="Google Shape;6069;p55"/>
          <p:cNvSpPr txBox="1"/>
          <p:nvPr>
            <p:ph idx="1" type="body"/>
          </p:nvPr>
        </p:nvSpPr>
        <p:spPr>
          <a:xfrm>
            <a:off x="960000" y="1621003"/>
            <a:ext cx="10272000" cy="45552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SzPts val="1300"/>
              <a:buFont typeface="Nunito Light"/>
              <a:buChar char="●"/>
              <a:defRPr sz="1733"/>
            </a:lvl1pPr>
            <a:lvl2pPr indent="-311150" lvl="1" marL="914400" algn="l">
              <a:lnSpc>
                <a:spcPct val="100000"/>
              </a:lnSpc>
              <a:spcBef>
                <a:spcPts val="0"/>
              </a:spcBef>
              <a:spcAft>
                <a:spcPts val="0"/>
              </a:spcAft>
              <a:buSzPts val="1300"/>
              <a:buFont typeface="Nunito Light"/>
              <a:buChar char="○"/>
              <a:defRPr sz="1733"/>
            </a:lvl2pPr>
            <a:lvl3pPr indent="-311150" lvl="2" marL="1371600" algn="l">
              <a:lnSpc>
                <a:spcPct val="100000"/>
              </a:lnSpc>
              <a:spcBef>
                <a:spcPts val="0"/>
              </a:spcBef>
              <a:spcAft>
                <a:spcPts val="0"/>
              </a:spcAft>
              <a:buSzPts val="1300"/>
              <a:buFont typeface="Nunito Light"/>
              <a:buChar char="■"/>
              <a:defRPr sz="1733"/>
            </a:lvl3pPr>
            <a:lvl4pPr indent="-311150" lvl="3" marL="1828800" algn="l">
              <a:lnSpc>
                <a:spcPct val="100000"/>
              </a:lnSpc>
              <a:spcBef>
                <a:spcPts val="0"/>
              </a:spcBef>
              <a:spcAft>
                <a:spcPts val="0"/>
              </a:spcAft>
              <a:buSzPts val="1300"/>
              <a:buFont typeface="Nunito Light"/>
              <a:buChar char="●"/>
              <a:defRPr sz="1733"/>
            </a:lvl4pPr>
            <a:lvl5pPr indent="-311150" lvl="4" marL="2286000" algn="l">
              <a:lnSpc>
                <a:spcPct val="100000"/>
              </a:lnSpc>
              <a:spcBef>
                <a:spcPts val="0"/>
              </a:spcBef>
              <a:spcAft>
                <a:spcPts val="0"/>
              </a:spcAft>
              <a:buSzPts val="1300"/>
              <a:buFont typeface="Nunito Light"/>
              <a:buChar char="○"/>
              <a:defRPr sz="1733"/>
            </a:lvl5pPr>
            <a:lvl6pPr indent="-311150" lvl="5" marL="2743200" algn="l">
              <a:lnSpc>
                <a:spcPct val="100000"/>
              </a:lnSpc>
              <a:spcBef>
                <a:spcPts val="0"/>
              </a:spcBef>
              <a:spcAft>
                <a:spcPts val="0"/>
              </a:spcAft>
              <a:buSzPts val="1300"/>
              <a:buFont typeface="Nunito Light"/>
              <a:buChar char="■"/>
              <a:defRPr sz="1733"/>
            </a:lvl6pPr>
            <a:lvl7pPr indent="-311150" lvl="6" marL="3200400" algn="l">
              <a:lnSpc>
                <a:spcPct val="100000"/>
              </a:lnSpc>
              <a:spcBef>
                <a:spcPts val="0"/>
              </a:spcBef>
              <a:spcAft>
                <a:spcPts val="0"/>
              </a:spcAft>
              <a:buSzPts val="1300"/>
              <a:buFont typeface="Nunito Light"/>
              <a:buChar char="●"/>
              <a:defRPr sz="1733"/>
            </a:lvl7pPr>
            <a:lvl8pPr indent="-311150" lvl="7" marL="3657600" algn="l">
              <a:lnSpc>
                <a:spcPct val="100000"/>
              </a:lnSpc>
              <a:spcBef>
                <a:spcPts val="0"/>
              </a:spcBef>
              <a:spcAft>
                <a:spcPts val="0"/>
              </a:spcAft>
              <a:buSzPts val="1300"/>
              <a:buFont typeface="Nunito Light"/>
              <a:buChar char="○"/>
              <a:defRPr sz="1733"/>
            </a:lvl8pPr>
            <a:lvl9pPr indent="-311150" lvl="8" marL="4114800" algn="l">
              <a:lnSpc>
                <a:spcPct val="100000"/>
              </a:lnSpc>
              <a:spcBef>
                <a:spcPts val="0"/>
              </a:spcBef>
              <a:spcAft>
                <a:spcPts val="0"/>
              </a:spcAft>
              <a:buSzPts val="1300"/>
              <a:buFont typeface="Nunito Light"/>
              <a:buChar char="■"/>
              <a:defRPr sz="1733"/>
            </a:lvl9pPr>
          </a:lstStyle>
          <a:p/>
        </p:txBody>
      </p:sp>
      <p:grpSp>
        <p:nvGrpSpPr>
          <p:cNvPr id="6070" name="Google Shape;6070;p55"/>
          <p:cNvGrpSpPr/>
          <p:nvPr/>
        </p:nvGrpSpPr>
        <p:grpSpPr>
          <a:xfrm>
            <a:off x="10234170" y="224487"/>
            <a:ext cx="1476485" cy="795269"/>
            <a:chOff x="7675627" y="168365"/>
            <a:chExt cx="1107364" cy="596452"/>
          </a:xfrm>
        </p:grpSpPr>
        <p:sp>
          <p:nvSpPr>
            <p:cNvPr id="6071" name="Google Shape;6071;p55"/>
            <p:cNvSpPr/>
            <p:nvPr/>
          </p:nvSpPr>
          <p:spPr>
            <a:xfrm>
              <a:off x="7675627" y="168365"/>
              <a:ext cx="227677" cy="227677"/>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72" name="Google Shape;6072;p55"/>
            <p:cNvSpPr/>
            <p:nvPr/>
          </p:nvSpPr>
          <p:spPr>
            <a:xfrm>
              <a:off x="8463205" y="445031"/>
              <a:ext cx="319786" cy="319786"/>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073" name="Google Shape;6073;p55"/>
          <p:cNvGrpSpPr/>
          <p:nvPr/>
        </p:nvGrpSpPr>
        <p:grpSpPr>
          <a:xfrm>
            <a:off x="-961481" y="4784466"/>
            <a:ext cx="3012732" cy="3898565"/>
            <a:chOff x="-721111" y="3588350"/>
            <a:chExt cx="2259549" cy="2923924"/>
          </a:xfrm>
        </p:grpSpPr>
        <p:sp>
          <p:nvSpPr>
            <p:cNvPr id="6074" name="Google Shape;6074;p55"/>
            <p:cNvSpPr/>
            <p:nvPr/>
          </p:nvSpPr>
          <p:spPr>
            <a:xfrm flipH="1">
              <a:off x="-721111" y="4256026"/>
              <a:ext cx="2259549" cy="2256248"/>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075" name="Google Shape;6075;p55"/>
            <p:cNvGrpSpPr/>
            <p:nvPr/>
          </p:nvGrpSpPr>
          <p:grpSpPr>
            <a:xfrm rot="-5400000">
              <a:off x="-77894" y="3901002"/>
              <a:ext cx="945221" cy="319917"/>
              <a:chOff x="1608712" y="575096"/>
              <a:chExt cx="670465" cy="226924"/>
            </a:xfrm>
          </p:grpSpPr>
          <p:sp>
            <p:nvSpPr>
              <p:cNvPr id="6076" name="Google Shape;6076;p55"/>
              <p:cNvSpPr/>
              <p:nvPr/>
            </p:nvSpPr>
            <p:spPr>
              <a:xfrm>
                <a:off x="176343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77" name="Google Shape;6077;p55"/>
              <p:cNvSpPr/>
              <p:nvPr/>
            </p:nvSpPr>
            <p:spPr>
              <a:xfrm>
                <a:off x="1608712"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78" name="Google Shape;6078;p55"/>
              <p:cNvSpPr/>
              <p:nvPr/>
            </p:nvSpPr>
            <p:spPr>
              <a:xfrm>
                <a:off x="1918157"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79" name="Google Shape;6079;p55"/>
              <p:cNvSpPr/>
              <p:nvPr/>
            </p:nvSpPr>
            <p:spPr>
              <a:xfrm>
                <a:off x="1763436"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80" name="Google Shape;6080;p55"/>
              <p:cNvSpPr/>
              <p:nvPr/>
            </p:nvSpPr>
            <p:spPr>
              <a:xfrm>
                <a:off x="206256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81" name="Google Shape;6081;p55"/>
              <p:cNvSpPr/>
              <p:nvPr/>
            </p:nvSpPr>
            <p:spPr>
              <a:xfrm>
                <a:off x="1907840"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82" name="Google Shape;6082;p55"/>
              <p:cNvSpPr/>
              <p:nvPr/>
            </p:nvSpPr>
            <p:spPr>
              <a:xfrm>
                <a:off x="221728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83" name="Google Shape;6083;p55"/>
              <p:cNvSpPr/>
              <p:nvPr/>
            </p:nvSpPr>
            <p:spPr>
              <a:xfrm>
                <a:off x="2062564"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084" name="Shape 6084"/>
        <p:cNvGrpSpPr/>
        <p:nvPr/>
      </p:nvGrpSpPr>
      <p:grpSpPr>
        <a:xfrm>
          <a:off x="0" y="0"/>
          <a:ext cx="0" cy="0"/>
          <a:chOff x="0" y="0"/>
          <a:chExt cx="0" cy="0"/>
        </a:xfrm>
      </p:grpSpPr>
      <p:grpSp>
        <p:nvGrpSpPr>
          <p:cNvPr id="6085" name="Google Shape;6085;p56"/>
          <p:cNvGrpSpPr/>
          <p:nvPr/>
        </p:nvGrpSpPr>
        <p:grpSpPr>
          <a:xfrm>
            <a:off x="-1842263" y="-3069543"/>
            <a:ext cx="16437197" cy="14176699"/>
            <a:chOff x="-1381698" y="-2302157"/>
            <a:chExt cx="12327898" cy="10632524"/>
          </a:xfrm>
        </p:grpSpPr>
        <p:sp>
          <p:nvSpPr>
            <p:cNvPr id="6086" name="Google Shape;6086;p56"/>
            <p:cNvSpPr/>
            <p:nvPr/>
          </p:nvSpPr>
          <p:spPr>
            <a:xfrm rot="-2700000">
              <a:off x="-895512" y="-1815971"/>
              <a:ext cx="2347515" cy="2347515"/>
            </a:xfrm>
            <a:custGeom>
              <a:rect b="b" l="l" r="r" t="t"/>
              <a:pathLst>
                <a:path extrusionOk="0" h="459500" w="459500">
                  <a:moveTo>
                    <a:pt x="459501" y="229750"/>
                  </a:moveTo>
                  <a:cubicBezTo>
                    <a:pt x="459501" y="356638"/>
                    <a:pt x="356638" y="459501"/>
                    <a:pt x="229750" y="459501"/>
                  </a:cubicBezTo>
                  <a:cubicBezTo>
                    <a:pt x="102863" y="459501"/>
                    <a:pt x="0" y="356638"/>
                    <a:pt x="0" y="229750"/>
                  </a:cubicBezTo>
                  <a:cubicBezTo>
                    <a:pt x="0" y="102863"/>
                    <a:pt x="102863" y="0"/>
                    <a:pt x="229750" y="0"/>
                  </a:cubicBezTo>
                  <a:cubicBezTo>
                    <a:pt x="356638" y="0"/>
                    <a:pt x="459501" y="102863"/>
                    <a:pt x="459501" y="22975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87" name="Google Shape;6087;p56"/>
            <p:cNvSpPr/>
            <p:nvPr/>
          </p:nvSpPr>
          <p:spPr>
            <a:xfrm rot="-2700000">
              <a:off x="7108446" y="4492613"/>
              <a:ext cx="3179299" cy="3179299"/>
            </a:xfrm>
            <a:custGeom>
              <a:rect b="b" l="l" r="r" t="t"/>
              <a:pathLst>
                <a:path extrusionOk="0" h="459500" w="459500">
                  <a:moveTo>
                    <a:pt x="459501" y="229750"/>
                  </a:moveTo>
                  <a:cubicBezTo>
                    <a:pt x="459501" y="356638"/>
                    <a:pt x="356638" y="459501"/>
                    <a:pt x="229750" y="459501"/>
                  </a:cubicBezTo>
                  <a:cubicBezTo>
                    <a:pt x="102863" y="459501"/>
                    <a:pt x="0" y="356638"/>
                    <a:pt x="0" y="229750"/>
                  </a:cubicBezTo>
                  <a:cubicBezTo>
                    <a:pt x="0" y="102863"/>
                    <a:pt x="102863" y="0"/>
                    <a:pt x="229750" y="0"/>
                  </a:cubicBezTo>
                  <a:cubicBezTo>
                    <a:pt x="356638" y="0"/>
                    <a:pt x="459501" y="102863"/>
                    <a:pt x="459501" y="229750"/>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
        <p:nvSpPr>
          <p:cNvPr id="6088" name="Google Shape;6088;p56"/>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0" sz="42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089" name="Google Shape;6089;p56"/>
          <p:cNvSpPr txBox="1"/>
          <p:nvPr>
            <p:ph idx="1" type="subTitle"/>
          </p:nvPr>
        </p:nvSpPr>
        <p:spPr>
          <a:xfrm>
            <a:off x="6740325" y="4968465"/>
            <a:ext cx="33408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867"/>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6090" name="Google Shape;6090;p56"/>
          <p:cNvSpPr txBox="1"/>
          <p:nvPr>
            <p:ph idx="2" type="subTitle"/>
          </p:nvPr>
        </p:nvSpPr>
        <p:spPr>
          <a:xfrm>
            <a:off x="2110875" y="4968465"/>
            <a:ext cx="33408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b="0" sz="1867"/>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6091" name="Google Shape;6091;p56"/>
          <p:cNvSpPr txBox="1"/>
          <p:nvPr>
            <p:ph idx="3" type="subTitle"/>
          </p:nvPr>
        </p:nvSpPr>
        <p:spPr>
          <a:xfrm>
            <a:off x="6740325" y="4496833"/>
            <a:ext cx="3340800" cy="573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092" name="Google Shape;6092;p56"/>
          <p:cNvSpPr txBox="1"/>
          <p:nvPr>
            <p:ph idx="4" type="subTitle"/>
          </p:nvPr>
        </p:nvSpPr>
        <p:spPr>
          <a:xfrm>
            <a:off x="2110875" y="4496833"/>
            <a:ext cx="3340800" cy="573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grpSp>
        <p:nvGrpSpPr>
          <p:cNvPr id="6093" name="Google Shape;6093;p56"/>
          <p:cNvGrpSpPr/>
          <p:nvPr/>
        </p:nvGrpSpPr>
        <p:grpSpPr>
          <a:xfrm>
            <a:off x="328497" y="347000"/>
            <a:ext cx="859938" cy="744653"/>
            <a:chOff x="246372" y="260250"/>
            <a:chExt cx="644954" cy="558490"/>
          </a:xfrm>
        </p:grpSpPr>
        <p:sp>
          <p:nvSpPr>
            <p:cNvPr id="6094" name="Google Shape;6094;p56"/>
            <p:cNvSpPr/>
            <p:nvPr/>
          </p:nvSpPr>
          <p:spPr>
            <a:xfrm>
              <a:off x="728514" y="260250"/>
              <a:ext cx="162812" cy="16281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95" name="Google Shape;6095;p56"/>
            <p:cNvSpPr/>
            <p:nvPr/>
          </p:nvSpPr>
          <p:spPr>
            <a:xfrm>
              <a:off x="246372" y="423062"/>
              <a:ext cx="395678" cy="395678"/>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096" name="Google Shape;6096;p56"/>
          <p:cNvGrpSpPr/>
          <p:nvPr/>
        </p:nvGrpSpPr>
        <p:grpSpPr>
          <a:xfrm rot="-5400000">
            <a:off x="11377010" y="5172871"/>
            <a:ext cx="1426161" cy="874756"/>
            <a:chOff x="277106" y="4125861"/>
            <a:chExt cx="940409" cy="576813"/>
          </a:xfrm>
        </p:grpSpPr>
        <p:sp>
          <p:nvSpPr>
            <p:cNvPr id="6097" name="Google Shape;6097;p56"/>
            <p:cNvSpPr/>
            <p:nvPr/>
          </p:nvSpPr>
          <p:spPr>
            <a:xfrm>
              <a:off x="277106" y="461541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98" name="Google Shape;6098;p56"/>
            <p:cNvSpPr/>
            <p:nvPr/>
          </p:nvSpPr>
          <p:spPr>
            <a:xfrm>
              <a:off x="490386" y="461541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099" name="Google Shape;6099;p56"/>
            <p:cNvSpPr/>
            <p:nvPr/>
          </p:nvSpPr>
          <p:spPr>
            <a:xfrm>
              <a:off x="703666" y="461541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0" name="Google Shape;6100;p56"/>
            <p:cNvSpPr/>
            <p:nvPr/>
          </p:nvSpPr>
          <p:spPr>
            <a:xfrm>
              <a:off x="916946" y="46154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1" name="Google Shape;6101;p56"/>
            <p:cNvSpPr/>
            <p:nvPr/>
          </p:nvSpPr>
          <p:spPr>
            <a:xfrm>
              <a:off x="277106" y="444781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2" name="Google Shape;6102;p56"/>
            <p:cNvSpPr/>
            <p:nvPr/>
          </p:nvSpPr>
          <p:spPr>
            <a:xfrm>
              <a:off x="490386" y="444781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3" name="Google Shape;6103;p56"/>
            <p:cNvSpPr/>
            <p:nvPr/>
          </p:nvSpPr>
          <p:spPr>
            <a:xfrm>
              <a:off x="703666" y="444781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4" name="Google Shape;6104;p56"/>
            <p:cNvSpPr/>
            <p:nvPr/>
          </p:nvSpPr>
          <p:spPr>
            <a:xfrm>
              <a:off x="916946" y="44478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5" name="Google Shape;6105;p56"/>
            <p:cNvSpPr/>
            <p:nvPr/>
          </p:nvSpPr>
          <p:spPr>
            <a:xfrm>
              <a:off x="277106" y="429346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6" name="Google Shape;6106;p56"/>
            <p:cNvSpPr/>
            <p:nvPr/>
          </p:nvSpPr>
          <p:spPr>
            <a:xfrm>
              <a:off x="490386" y="429346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7" name="Google Shape;6107;p56"/>
            <p:cNvSpPr/>
            <p:nvPr/>
          </p:nvSpPr>
          <p:spPr>
            <a:xfrm>
              <a:off x="703666" y="429346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8" name="Google Shape;6108;p56"/>
            <p:cNvSpPr/>
            <p:nvPr/>
          </p:nvSpPr>
          <p:spPr>
            <a:xfrm>
              <a:off x="916946" y="42934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09" name="Google Shape;6109;p56"/>
            <p:cNvSpPr/>
            <p:nvPr/>
          </p:nvSpPr>
          <p:spPr>
            <a:xfrm>
              <a:off x="277106" y="412586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0" name="Google Shape;6110;p56"/>
            <p:cNvSpPr/>
            <p:nvPr/>
          </p:nvSpPr>
          <p:spPr>
            <a:xfrm>
              <a:off x="490386" y="412586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1" name="Google Shape;6111;p56"/>
            <p:cNvSpPr/>
            <p:nvPr/>
          </p:nvSpPr>
          <p:spPr>
            <a:xfrm>
              <a:off x="703666" y="412586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2" name="Google Shape;6112;p56"/>
            <p:cNvSpPr/>
            <p:nvPr/>
          </p:nvSpPr>
          <p:spPr>
            <a:xfrm>
              <a:off x="916946" y="41258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3" name="Google Shape;6113;p56"/>
            <p:cNvSpPr/>
            <p:nvPr/>
          </p:nvSpPr>
          <p:spPr>
            <a:xfrm>
              <a:off x="1130246" y="46154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4" name="Google Shape;6114;p56"/>
            <p:cNvSpPr/>
            <p:nvPr/>
          </p:nvSpPr>
          <p:spPr>
            <a:xfrm>
              <a:off x="1130246" y="44478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5" name="Google Shape;6115;p56"/>
            <p:cNvSpPr/>
            <p:nvPr/>
          </p:nvSpPr>
          <p:spPr>
            <a:xfrm>
              <a:off x="1130246" y="42934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16" name="Google Shape;6116;p56"/>
            <p:cNvSpPr/>
            <p:nvPr/>
          </p:nvSpPr>
          <p:spPr>
            <a:xfrm>
              <a:off x="1130246" y="41258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17" name="Shape 6117"/>
        <p:cNvGrpSpPr/>
        <p:nvPr/>
      </p:nvGrpSpPr>
      <p:grpSpPr>
        <a:xfrm>
          <a:off x="0" y="0"/>
          <a:ext cx="0" cy="0"/>
          <a:chOff x="0" y="0"/>
          <a:chExt cx="0" cy="0"/>
        </a:xfrm>
      </p:grpSpPr>
      <p:grpSp>
        <p:nvGrpSpPr>
          <p:cNvPr id="6118" name="Google Shape;6118;p57"/>
          <p:cNvGrpSpPr/>
          <p:nvPr/>
        </p:nvGrpSpPr>
        <p:grpSpPr>
          <a:xfrm>
            <a:off x="-873065" y="-1153100"/>
            <a:ext cx="14917384" cy="15122219"/>
            <a:chOff x="-654799" y="-864825"/>
            <a:chExt cx="11188038" cy="11341664"/>
          </a:xfrm>
        </p:grpSpPr>
        <p:sp>
          <p:nvSpPr>
            <p:cNvPr id="6119" name="Google Shape;6119;p57"/>
            <p:cNvSpPr/>
            <p:nvPr/>
          </p:nvSpPr>
          <p:spPr>
            <a:xfrm>
              <a:off x="-654799" y="-864825"/>
              <a:ext cx="1493084" cy="1493084"/>
            </a:xfrm>
            <a:custGeom>
              <a:rect b="b" l="l" r="r" t="t"/>
              <a:pathLst>
                <a:path extrusionOk="0" h="350901" w="350901">
                  <a:moveTo>
                    <a:pt x="350901" y="175451"/>
                  </a:moveTo>
                  <a:cubicBezTo>
                    <a:pt x="350901" y="272349"/>
                    <a:pt x="272349" y="350901"/>
                    <a:pt x="175450" y="350901"/>
                  </a:cubicBezTo>
                  <a:cubicBezTo>
                    <a:pt x="78552" y="350901"/>
                    <a:pt x="0" y="272349"/>
                    <a:pt x="0" y="175451"/>
                  </a:cubicBezTo>
                  <a:cubicBezTo>
                    <a:pt x="0" y="78552"/>
                    <a:pt x="78552" y="0"/>
                    <a:pt x="175450" y="0"/>
                  </a:cubicBezTo>
                  <a:cubicBezTo>
                    <a:pt x="272349" y="0"/>
                    <a:pt x="350901" y="78552"/>
                    <a:pt x="350901" y="17545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0" name="Google Shape;6120;p57"/>
            <p:cNvSpPr/>
            <p:nvPr/>
          </p:nvSpPr>
          <p:spPr>
            <a:xfrm>
              <a:off x="4803026" y="4746626"/>
              <a:ext cx="5730213" cy="5730213"/>
            </a:xfrm>
            <a:custGeom>
              <a:rect b="b" l="l" r="r" t="t"/>
              <a:pathLst>
                <a:path extrusionOk="0" h="350901" w="350901">
                  <a:moveTo>
                    <a:pt x="350901" y="175451"/>
                  </a:moveTo>
                  <a:cubicBezTo>
                    <a:pt x="350901" y="272349"/>
                    <a:pt x="272349" y="350901"/>
                    <a:pt x="175450" y="350901"/>
                  </a:cubicBezTo>
                  <a:cubicBezTo>
                    <a:pt x="78552" y="350901"/>
                    <a:pt x="0" y="272349"/>
                    <a:pt x="0" y="175451"/>
                  </a:cubicBezTo>
                  <a:cubicBezTo>
                    <a:pt x="0" y="78552"/>
                    <a:pt x="78552" y="0"/>
                    <a:pt x="175450" y="0"/>
                  </a:cubicBezTo>
                  <a:cubicBezTo>
                    <a:pt x="272349" y="0"/>
                    <a:pt x="350901" y="78552"/>
                    <a:pt x="350901" y="17545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
        <p:nvSpPr>
          <p:cNvPr id="6121" name="Google Shape;6121;p57"/>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grpSp>
        <p:nvGrpSpPr>
          <p:cNvPr id="6122" name="Google Shape;6122;p57"/>
          <p:cNvGrpSpPr/>
          <p:nvPr/>
        </p:nvGrpSpPr>
        <p:grpSpPr>
          <a:xfrm rot="5400000">
            <a:off x="651912" y="5961406"/>
            <a:ext cx="332697" cy="1093495"/>
            <a:chOff x="72832" y="1247500"/>
            <a:chExt cx="347865" cy="1143344"/>
          </a:xfrm>
        </p:grpSpPr>
        <p:sp>
          <p:nvSpPr>
            <p:cNvPr id="6123" name="Google Shape;6123;p57"/>
            <p:cNvSpPr/>
            <p:nvPr/>
          </p:nvSpPr>
          <p:spPr>
            <a:xfrm>
              <a:off x="72832" y="1247500"/>
              <a:ext cx="99314" cy="99347"/>
            </a:xfrm>
            <a:custGeom>
              <a:rect b="b" l="l" r="r" t="t"/>
              <a:pathLst>
                <a:path extrusionOk="0" h="93503" w="93472">
                  <a:moveTo>
                    <a:pt x="97137" y="47811"/>
                  </a:moveTo>
                  <a:cubicBezTo>
                    <a:pt x="97137" y="73631"/>
                    <a:pt x="76182" y="94567"/>
                    <a:pt x="50400" y="94567"/>
                  </a:cubicBezTo>
                  <a:cubicBezTo>
                    <a:pt x="24556" y="94567"/>
                    <a:pt x="3664" y="73631"/>
                    <a:pt x="3664" y="47811"/>
                  </a:cubicBezTo>
                  <a:cubicBezTo>
                    <a:pt x="3664" y="21992"/>
                    <a:pt x="24556" y="1063"/>
                    <a:pt x="50400" y="1063"/>
                  </a:cubicBezTo>
                  <a:cubicBezTo>
                    <a:pt x="76182" y="1063"/>
                    <a:pt x="97137" y="21992"/>
                    <a:pt x="97137"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4" name="Google Shape;6124;p57"/>
            <p:cNvSpPr/>
            <p:nvPr/>
          </p:nvSpPr>
          <p:spPr>
            <a:xfrm>
              <a:off x="72832" y="1512641"/>
              <a:ext cx="99314" cy="99347"/>
            </a:xfrm>
            <a:custGeom>
              <a:rect b="b" l="l" r="r" t="t"/>
              <a:pathLst>
                <a:path extrusionOk="0" h="93503" w="93472">
                  <a:moveTo>
                    <a:pt x="97137" y="47936"/>
                  </a:moveTo>
                  <a:cubicBezTo>
                    <a:pt x="97137" y="73755"/>
                    <a:pt x="76182" y="94691"/>
                    <a:pt x="50400" y="94691"/>
                  </a:cubicBezTo>
                  <a:cubicBezTo>
                    <a:pt x="24556" y="94691"/>
                    <a:pt x="3664" y="73755"/>
                    <a:pt x="3664" y="47936"/>
                  </a:cubicBezTo>
                  <a:cubicBezTo>
                    <a:pt x="3664" y="22117"/>
                    <a:pt x="24556" y="1187"/>
                    <a:pt x="50400" y="1187"/>
                  </a:cubicBezTo>
                  <a:cubicBezTo>
                    <a:pt x="76182" y="1187"/>
                    <a:pt x="97137" y="22117"/>
                    <a:pt x="97137"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5" name="Google Shape;6125;p57"/>
            <p:cNvSpPr/>
            <p:nvPr/>
          </p:nvSpPr>
          <p:spPr>
            <a:xfrm>
              <a:off x="321384" y="1512650"/>
              <a:ext cx="99313" cy="99347"/>
            </a:xfrm>
            <a:custGeom>
              <a:rect b="b" l="l" r="r" t="t"/>
              <a:pathLst>
                <a:path extrusionOk="0" h="93503" w="93471">
                  <a:moveTo>
                    <a:pt x="97253" y="47811"/>
                  </a:moveTo>
                  <a:cubicBezTo>
                    <a:pt x="97253" y="73631"/>
                    <a:pt x="76361" y="94567"/>
                    <a:pt x="50517" y="94567"/>
                  </a:cubicBezTo>
                  <a:cubicBezTo>
                    <a:pt x="24736" y="94567"/>
                    <a:pt x="3781" y="73631"/>
                    <a:pt x="3781" y="47811"/>
                  </a:cubicBezTo>
                  <a:cubicBezTo>
                    <a:pt x="3781" y="21992"/>
                    <a:pt x="24736" y="1063"/>
                    <a:pt x="50517" y="1063"/>
                  </a:cubicBezTo>
                  <a:cubicBezTo>
                    <a:pt x="76361" y="1063"/>
                    <a:pt x="97253" y="21992"/>
                    <a:pt x="97253"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6" name="Google Shape;6126;p57"/>
            <p:cNvSpPr/>
            <p:nvPr/>
          </p:nvSpPr>
          <p:spPr>
            <a:xfrm>
              <a:off x="321384" y="1777791"/>
              <a:ext cx="99313" cy="99347"/>
            </a:xfrm>
            <a:custGeom>
              <a:rect b="b" l="l" r="r" t="t"/>
              <a:pathLst>
                <a:path extrusionOk="0" h="93503" w="93471">
                  <a:moveTo>
                    <a:pt x="97253" y="47936"/>
                  </a:moveTo>
                  <a:cubicBezTo>
                    <a:pt x="97253" y="73755"/>
                    <a:pt x="76361" y="94691"/>
                    <a:pt x="50517" y="94691"/>
                  </a:cubicBezTo>
                  <a:cubicBezTo>
                    <a:pt x="24736" y="94691"/>
                    <a:pt x="3781" y="73755"/>
                    <a:pt x="3781" y="47936"/>
                  </a:cubicBezTo>
                  <a:cubicBezTo>
                    <a:pt x="3781" y="22117"/>
                    <a:pt x="24736" y="1187"/>
                    <a:pt x="50517" y="1187"/>
                  </a:cubicBezTo>
                  <a:cubicBezTo>
                    <a:pt x="76361" y="1187"/>
                    <a:pt x="97253" y="22117"/>
                    <a:pt x="97253"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7" name="Google Shape;6127;p57"/>
            <p:cNvSpPr/>
            <p:nvPr/>
          </p:nvSpPr>
          <p:spPr>
            <a:xfrm>
              <a:off x="72832" y="1761206"/>
              <a:ext cx="99314" cy="99347"/>
            </a:xfrm>
            <a:custGeom>
              <a:rect b="b" l="l" r="r" t="t"/>
              <a:pathLst>
                <a:path extrusionOk="0" h="93503" w="93472">
                  <a:moveTo>
                    <a:pt x="97137" y="48059"/>
                  </a:moveTo>
                  <a:cubicBezTo>
                    <a:pt x="97137" y="73878"/>
                    <a:pt x="76182" y="94807"/>
                    <a:pt x="50400" y="94807"/>
                  </a:cubicBezTo>
                  <a:cubicBezTo>
                    <a:pt x="24556" y="94807"/>
                    <a:pt x="3664" y="73878"/>
                    <a:pt x="3664" y="48059"/>
                  </a:cubicBezTo>
                  <a:cubicBezTo>
                    <a:pt x="3664" y="22240"/>
                    <a:pt x="24556" y="1304"/>
                    <a:pt x="50400" y="1304"/>
                  </a:cubicBezTo>
                  <a:cubicBezTo>
                    <a:pt x="76182" y="1304"/>
                    <a:pt x="97137" y="22240"/>
                    <a:pt x="97137"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8" name="Google Shape;6128;p57"/>
            <p:cNvSpPr/>
            <p:nvPr/>
          </p:nvSpPr>
          <p:spPr>
            <a:xfrm>
              <a:off x="72832" y="2026347"/>
              <a:ext cx="99314" cy="99347"/>
            </a:xfrm>
            <a:custGeom>
              <a:rect b="b" l="l" r="r" t="t"/>
              <a:pathLst>
                <a:path extrusionOk="0" h="93503" w="93472">
                  <a:moveTo>
                    <a:pt x="97137" y="48183"/>
                  </a:moveTo>
                  <a:cubicBezTo>
                    <a:pt x="97137" y="74002"/>
                    <a:pt x="76182" y="94932"/>
                    <a:pt x="50400" y="94932"/>
                  </a:cubicBezTo>
                  <a:cubicBezTo>
                    <a:pt x="24556" y="94932"/>
                    <a:pt x="3664" y="74002"/>
                    <a:pt x="3664" y="48183"/>
                  </a:cubicBezTo>
                  <a:cubicBezTo>
                    <a:pt x="3664" y="22364"/>
                    <a:pt x="24556" y="1428"/>
                    <a:pt x="50400" y="1428"/>
                  </a:cubicBezTo>
                  <a:cubicBezTo>
                    <a:pt x="76182" y="1428"/>
                    <a:pt x="97137" y="22364"/>
                    <a:pt x="97137"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29" name="Google Shape;6129;p57"/>
            <p:cNvSpPr/>
            <p:nvPr/>
          </p:nvSpPr>
          <p:spPr>
            <a:xfrm>
              <a:off x="321384" y="2026356"/>
              <a:ext cx="99313" cy="99347"/>
            </a:xfrm>
            <a:custGeom>
              <a:rect b="b" l="l" r="r" t="t"/>
              <a:pathLst>
                <a:path extrusionOk="0" h="93503" w="93471">
                  <a:moveTo>
                    <a:pt x="97253" y="48059"/>
                  </a:moveTo>
                  <a:cubicBezTo>
                    <a:pt x="97253" y="73878"/>
                    <a:pt x="76361" y="94807"/>
                    <a:pt x="50517" y="94807"/>
                  </a:cubicBezTo>
                  <a:cubicBezTo>
                    <a:pt x="24736" y="94807"/>
                    <a:pt x="3781" y="73878"/>
                    <a:pt x="3781" y="48059"/>
                  </a:cubicBezTo>
                  <a:cubicBezTo>
                    <a:pt x="3781" y="22240"/>
                    <a:pt x="24736" y="1304"/>
                    <a:pt x="50517" y="1304"/>
                  </a:cubicBezTo>
                  <a:cubicBezTo>
                    <a:pt x="76361" y="1304"/>
                    <a:pt x="97253" y="22240"/>
                    <a:pt x="97253"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30" name="Google Shape;6130;p57"/>
            <p:cNvSpPr/>
            <p:nvPr/>
          </p:nvSpPr>
          <p:spPr>
            <a:xfrm>
              <a:off x="321384" y="2291497"/>
              <a:ext cx="99313" cy="99347"/>
            </a:xfrm>
            <a:custGeom>
              <a:rect b="b" l="l" r="r" t="t"/>
              <a:pathLst>
                <a:path extrusionOk="0" h="93503" w="93471">
                  <a:moveTo>
                    <a:pt x="97253" y="48183"/>
                  </a:moveTo>
                  <a:cubicBezTo>
                    <a:pt x="97253" y="74002"/>
                    <a:pt x="76361" y="94932"/>
                    <a:pt x="50517" y="94932"/>
                  </a:cubicBezTo>
                  <a:cubicBezTo>
                    <a:pt x="24736" y="94932"/>
                    <a:pt x="3781" y="74002"/>
                    <a:pt x="3781" y="48183"/>
                  </a:cubicBezTo>
                  <a:cubicBezTo>
                    <a:pt x="3781" y="22364"/>
                    <a:pt x="24736" y="1428"/>
                    <a:pt x="50517" y="1428"/>
                  </a:cubicBezTo>
                  <a:cubicBezTo>
                    <a:pt x="76361" y="1428"/>
                    <a:pt x="97253" y="22364"/>
                    <a:pt x="97253"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131" name="Google Shape;6131;p57"/>
          <p:cNvGrpSpPr/>
          <p:nvPr/>
        </p:nvGrpSpPr>
        <p:grpSpPr>
          <a:xfrm>
            <a:off x="10470700" y="66798"/>
            <a:ext cx="1559920" cy="1776061"/>
            <a:chOff x="7853024" y="50098"/>
            <a:chExt cx="1169940" cy="1332046"/>
          </a:xfrm>
        </p:grpSpPr>
        <p:sp>
          <p:nvSpPr>
            <p:cNvPr id="6132" name="Google Shape;6132;p57"/>
            <p:cNvSpPr/>
            <p:nvPr/>
          </p:nvSpPr>
          <p:spPr>
            <a:xfrm>
              <a:off x="8845882" y="80603"/>
              <a:ext cx="177082" cy="17708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33" name="Google Shape;6133;p57"/>
            <p:cNvSpPr/>
            <p:nvPr/>
          </p:nvSpPr>
          <p:spPr>
            <a:xfrm>
              <a:off x="8272916" y="1062358"/>
              <a:ext cx="319786" cy="319786"/>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34" name="Google Shape;6134;p57"/>
            <p:cNvSpPr/>
            <p:nvPr/>
          </p:nvSpPr>
          <p:spPr>
            <a:xfrm>
              <a:off x="7853024" y="50098"/>
              <a:ext cx="139460" cy="13946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35" name="Google Shape;6135;p57"/>
            <p:cNvSpPr/>
            <p:nvPr/>
          </p:nvSpPr>
          <p:spPr>
            <a:xfrm>
              <a:off x="8430777" y="480475"/>
              <a:ext cx="234164" cy="23416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36" name="Google Shape;6136;p57"/>
            <p:cNvSpPr/>
            <p:nvPr/>
          </p:nvSpPr>
          <p:spPr>
            <a:xfrm>
              <a:off x="8864699" y="992423"/>
              <a:ext cx="139460" cy="13946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6137" name="Shape 6137"/>
        <p:cNvGrpSpPr/>
        <p:nvPr/>
      </p:nvGrpSpPr>
      <p:grpSpPr>
        <a:xfrm>
          <a:off x="0" y="0"/>
          <a:ext cx="0" cy="0"/>
          <a:chOff x="0" y="0"/>
          <a:chExt cx="0" cy="0"/>
        </a:xfrm>
      </p:grpSpPr>
      <p:grpSp>
        <p:nvGrpSpPr>
          <p:cNvPr id="6138" name="Google Shape;6138;p58"/>
          <p:cNvGrpSpPr/>
          <p:nvPr/>
        </p:nvGrpSpPr>
        <p:grpSpPr>
          <a:xfrm>
            <a:off x="-2054253" y="-31536"/>
            <a:ext cx="16054519" cy="9282071"/>
            <a:chOff x="-1540690" y="-23652"/>
            <a:chExt cx="12040889" cy="6961553"/>
          </a:xfrm>
        </p:grpSpPr>
        <p:sp>
          <p:nvSpPr>
            <p:cNvPr id="6139" name="Google Shape;6139;p58"/>
            <p:cNvSpPr/>
            <p:nvPr/>
          </p:nvSpPr>
          <p:spPr>
            <a:xfrm rot="10800000">
              <a:off x="-1540690" y="4234611"/>
              <a:ext cx="2707416" cy="2703290"/>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140" name="Google Shape;6140;p58"/>
            <p:cNvGrpSpPr/>
            <p:nvPr/>
          </p:nvGrpSpPr>
          <p:grpSpPr>
            <a:xfrm>
              <a:off x="439598" y="-23652"/>
              <a:ext cx="10060601" cy="5205814"/>
              <a:chOff x="439598" y="-23652"/>
              <a:chExt cx="10060601" cy="5205814"/>
            </a:xfrm>
          </p:grpSpPr>
          <p:sp>
            <p:nvSpPr>
              <p:cNvPr id="6141" name="Google Shape;6141;p58"/>
              <p:cNvSpPr/>
              <p:nvPr/>
            </p:nvSpPr>
            <p:spPr>
              <a:xfrm rot="10800000">
                <a:off x="8430854" y="-23652"/>
                <a:ext cx="2069345" cy="2066251"/>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142" name="Google Shape;6142;p58"/>
              <p:cNvGrpSpPr/>
              <p:nvPr/>
            </p:nvGrpSpPr>
            <p:grpSpPr>
              <a:xfrm>
                <a:off x="439598" y="4411426"/>
                <a:ext cx="727117" cy="770736"/>
                <a:chOff x="5137170" y="1563182"/>
                <a:chExt cx="584358" cy="619463"/>
              </a:xfrm>
            </p:grpSpPr>
            <p:sp>
              <p:nvSpPr>
                <p:cNvPr id="6143" name="Google Shape;6143;p58"/>
                <p:cNvSpPr/>
                <p:nvPr/>
              </p:nvSpPr>
              <p:spPr>
                <a:xfrm>
                  <a:off x="5137170" y="1563182"/>
                  <a:ext cx="70103" cy="70127"/>
                </a:xfrm>
                <a:custGeom>
                  <a:rect b="b" l="l" r="r" t="t"/>
                  <a:pathLst>
                    <a:path extrusionOk="0" h="93503" w="93471">
                      <a:moveTo>
                        <a:pt x="96911" y="47811"/>
                      </a:moveTo>
                      <a:cubicBezTo>
                        <a:pt x="96911" y="73631"/>
                        <a:pt x="75956" y="94567"/>
                        <a:pt x="50175" y="94567"/>
                      </a:cubicBezTo>
                      <a:cubicBezTo>
                        <a:pt x="24330" y="94567"/>
                        <a:pt x="3439" y="73631"/>
                        <a:pt x="3439" y="47811"/>
                      </a:cubicBezTo>
                      <a:cubicBezTo>
                        <a:pt x="3439" y="21992"/>
                        <a:pt x="24330" y="1063"/>
                        <a:pt x="50175" y="1063"/>
                      </a:cubicBezTo>
                      <a:cubicBezTo>
                        <a:pt x="75956" y="1063"/>
                        <a:pt x="96911" y="21992"/>
                        <a:pt x="96911"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4" name="Google Shape;6144;p58"/>
                <p:cNvSpPr/>
                <p:nvPr/>
              </p:nvSpPr>
              <p:spPr>
                <a:xfrm>
                  <a:off x="5137170" y="1750191"/>
                  <a:ext cx="70103" cy="70127"/>
                </a:xfrm>
                <a:custGeom>
                  <a:rect b="b" l="l" r="r" t="t"/>
                  <a:pathLst>
                    <a:path extrusionOk="0" h="93503" w="93471">
                      <a:moveTo>
                        <a:pt x="96911" y="47936"/>
                      </a:moveTo>
                      <a:cubicBezTo>
                        <a:pt x="96911" y="73755"/>
                        <a:pt x="75956" y="94691"/>
                        <a:pt x="50175" y="94691"/>
                      </a:cubicBezTo>
                      <a:cubicBezTo>
                        <a:pt x="24330" y="94691"/>
                        <a:pt x="3439" y="73755"/>
                        <a:pt x="3439" y="47936"/>
                      </a:cubicBezTo>
                      <a:cubicBezTo>
                        <a:pt x="3439" y="22117"/>
                        <a:pt x="24330" y="1187"/>
                        <a:pt x="50175" y="1187"/>
                      </a:cubicBezTo>
                      <a:cubicBezTo>
                        <a:pt x="75956" y="1187"/>
                        <a:pt x="96911" y="22117"/>
                        <a:pt x="96911"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5" name="Google Shape;6145;p58"/>
                <p:cNvSpPr/>
                <p:nvPr/>
              </p:nvSpPr>
              <p:spPr>
                <a:xfrm>
                  <a:off x="5312477" y="1563182"/>
                  <a:ext cx="70103" cy="70127"/>
                </a:xfrm>
                <a:custGeom>
                  <a:rect b="b" l="l" r="r" t="t"/>
                  <a:pathLst>
                    <a:path extrusionOk="0" h="93503" w="93471">
                      <a:moveTo>
                        <a:pt x="97028" y="47811"/>
                      </a:moveTo>
                      <a:cubicBezTo>
                        <a:pt x="97028" y="73631"/>
                        <a:pt x="76137" y="94567"/>
                        <a:pt x="50292" y="94567"/>
                      </a:cubicBezTo>
                      <a:cubicBezTo>
                        <a:pt x="24447" y="94567"/>
                        <a:pt x="3556" y="73631"/>
                        <a:pt x="3556" y="47811"/>
                      </a:cubicBezTo>
                      <a:cubicBezTo>
                        <a:pt x="3556" y="21992"/>
                        <a:pt x="24447" y="1063"/>
                        <a:pt x="50292" y="1063"/>
                      </a:cubicBezTo>
                      <a:cubicBezTo>
                        <a:pt x="76137" y="1063"/>
                        <a:pt x="97028" y="21992"/>
                        <a:pt x="97028"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6" name="Google Shape;6146;p58"/>
                <p:cNvSpPr/>
                <p:nvPr/>
              </p:nvSpPr>
              <p:spPr>
                <a:xfrm>
                  <a:off x="5312477" y="1750191"/>
                  <a:ext cx="70103" cy="70127"/>
                </a:xfrm>
                <a:custGeom>
                  <a:rect b="b" l="l" r="r" t="t"/>
                  <a:pathLst>
                    <a:path extrusionOk="0" h="93503" w="93471">
                      <a:moveTo>
                        <a:pt x="97028" y="47936"/>
                      </a:moveTo>
                      <a:cubicBezTo>
                        <a:pt x="97028" y="73755"/>
                        <a:pt x="76137" y="94691"/>
                        <a:pt x="50292" y="94691"/>
                      </a:cubicBezTo>
                      <a:cubicBezTo>
                        <a:pt x="24447" y="94691"/>
                        <a:pt x="3556" y="73755"/>
                        <a:pt x="3556" y="47936"/>
                      </a:cubicBezTo>
                      <a:cubicBezTo>
                        <a:pt x="3556" y="22117"/>
                        <a:pt x="24447" y="1187"/>
                        <a:pt x="50292" y="1187"/>
                      </a:cubicBezTo>
                      <a:cubicBezTo>
                        <a:pt x="76137" y="1187"/>
                        <a:pt x="97028" y="22117"/>
                        <a:pt x="97028"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7" name="Google Shape;6147;p58"/>
                <p:cNvSpPr/>
                <p:nvPr/>
              </p:nvSpPr>
              <p:spPr>
                <a:xfrm>
                  <a:off x="5476117" y="1563182"/>
                  <a:ext cx="70104" cy="70127"/>
                </a:xfrm>
                <a:custGeom>
                  <a:rect b="b" l="l" r="r" t="t"/>
                  <a:pathLst>
                    <a:path extrusionOk="0" h="93503" w="93472">
                      <a:moveTo>
                        <a:pt x="97137" y="47811"/>
                      </a:moveTo>
                      <a:cubicBezTo>
                        <a:pt x="97137" y="73631"/>
                        <a:pt x="76182" y="94567"/>
                        <a:pt x="50400" y="94567"/>
                      </a:cubicBezTo>
                      <a:cubicBezTo>
                        <a:pt x="24556" y="94567"/>
                        <a:pt x="3664" y="73631"/>
                        <a:pt x="3664" y="47811"/>
                      </a:cubicBezTo>
                      <a:cubicBezTo>
                        <a:pt x="3664" y="21992"/>
                        <a:pt x="24556" y="1063"/>
                        <a:pt x="50400" y="1063"/>
                      </a:cubicBezTo>
                      <a:cubicBezTo>
                        <a:pt x="76182" y="1063"/>
                        <a:pt x="97137" y="21992"/>
                        <a:pt x="97137"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8" name="Google Shape;6148;p58"/>
                <p:cNvSpPr/>
                <p:nvPr/>
              </p:nvSpPr>
              <p:spPr>
                <a:xfrm>
                  <a:off x="5476117" y="1750191"/>
                  <a:ext cx="70104" cy="70127"/>
                </a:xfrm>
                <a:custGeom>
                  <a:rect b="b" l="l" r="r" t="t"/>
                  <a:pathLst>
                    <a:path extrusionOk="0" h="93503" w="93472">
                      <a:moveTo>
                        <a:pt x="97137" y="47936"/>
                      </a:moveTo>
                      <a:cubicBezTo>
                        <a:pt x="97137" y="73755"/>
                        <a:pt x="76182" y="94691"/>
                        <a:pt x="50400" y="94691"/>
                      </a:cubicBezTo>
                      <a:cubicBezTo>
                        <a:pt x="24556" y="94691"/>
                        <a:pt x="3664" y="73755"/>
                        <a:pt x="3664" y="47936"/>
                      </a:cubicBezTo>
                      <a:cubicBezTo>
                        <a:pt x="3664" y="22117"/>
                        <a:pt x="24556" y="1187"/>
                        <a:pt x="50400" y="1187"/>
                      </a:cubicBezTo>
                      <a:cubicBezTo>
                        <a:pt x="76182" y="1187"/>
                        <a:pt x="97137" y="22117"/>
                        <a:pt x="97137"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49" name="Google Shape;6149;p58"/>
                <p:cNvSpPr/>
                <p:nvPr/>
              </p:nvSpPr>
              <p:spPr>
                <a:xfrm>
                  <a:off x="5651425" y="1563182"/>
                  <a:ext cx="70103" cy="70127"/>
                </a:xfrm>
                <a:custGeom>
                  <a:rect b="b" l="l" r="r" t="t"/>
                  <a:pathLst>
                    <a:path extrusionOk="0" h="93503" w="93471">
                      <a:moveTo>
                        <a:pt x="97253" y="47811"/>
                      </a:moveTo>
                      <a:cubicBezTo>
                        <a:pt x="97253" y="73631"/>
                        <a:pt x="76361" y="94567"/>
                        <a:pt x="50517" y="94567"/>
                      </a:cubicBezTo>
                      <a:cubicBezTo>
                        <a:pt x="24736" y="94567"/>
                        <a:pt x="3781" y="73631"/>
                        <a:pt x="3781" y="47811"/>
                      </a:cubicBezTo>
                      <a:cubicBezTo>
                        <a:pt x="3781" y="21992"/>
                        <a:pt x="24736" y="1063"/>
                        <a:pt x="50517" y="1063"/>
                      </a:cubicBezTo>
                      <a:cubicBezTo>
                        <a:pt x="76361" y="1063"/>
                        <a:pt x="97253" y="21992"/>
                        <a:pt x="97253"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0" name="Google Shape;6150;p58"/>
                <p:cNvSpPr/>
                <p:nvPr/>
              </p:nvSpPr>
              <p:spPr>
                <a:xfrm>
                  <a:off x="5651425" y="1750191"/>
                  <a:ext cx="70103" cy="70127"/>
                </a:xfrm>
                <a:custGeom>
                  <a:rect b="b" l="l" r="r" t="t"/>
                  <a:pathLst>
                    <a:path extrusionOk="0" h="93503" w="93471">
                      <a:moveTo>
                        <a:pt x="97253" y="47936"/>
                      </a:moveTo>
                      <a:cubicBezTo>
                        <a:pt x="97253" y="73755"/>
                        <a:pt x="76361" y="94691"/>
                        <a:pt x="50517" y="94691"/>
                      </a:cubicBezTo>
                      <a:cubicBezTo>
                        <a:pt x="24736" y="94691"/>
                        <a:pt x="3781" y="73755"/>
                        <a:pt x="3781" y="47936"/>
                      </a:cubicBezTo>
                      <a:cubicBezTo>
                        <a:pt x="3781" y="22117"/>
                        <a:pt x="24736" y="1187"/>
                        <a:pt x="50517" y="1187"/>
                      </a:cubicBezTo>
                      <a:cubicBezTo>
                        <a:pt x="76361" y="1187"/>
                        <a:pt x="97253" y="22117"/>
                        <a:pt x="97253"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1" name="Google Shape;6151;p58"/>
                <p:cNvSpPr/>
                <p:nvPr/>
              </p:nvSpPr>
              <p:spPr>
                <a:xfrm>
                  <a:off x="5137170" y="1925509"/>
                  <a:ext cx="70103" cy="70127"/>
                </a:xfrm>
                <a:custGeom>
                  <a:rect b="b" l="l" r="r" t="t"/>
                  <a:pathLst>
                    <a:path extrusionOk="0" h="93503" w="93471">
                      <a:moveTo>
                        <a:pt x="96911" y="48059"/>
                      </a:moveTo>
                      <a:cubicBezTo>
                        <a:pt x="96911" y="73878"/>
                        <a:pt x="75956" y="94807"/>
                        <a:pt x="50175" y="94807"/>
                      </a:cubicBezTo>
                      <a:cubicBezTo>
                        <a:pt x="24330" y="94807"/>
                        <a:pt x="3439" y="73878"/>
                        <a:pt x="3439" y="48059"/>
                      </a:cubicBezTo>
                      <a:cubicBezTo>
                        <a:pt x="3439" y="22240"/>
                        <a:pt x="24330" y="1304"/>
                        <a:pt x="50175" y="1304"/>
                      </a:cubicBezTo>
                      <a:cubicBezTo>
                        <a:pt x="75956" y="1304"/>
                        <a:pt x="96911" y="22240"/>
                        <a:pt x="96911"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2" name="Google Shape;6152;p58"/>
                <p:cNvSpPr/>
                <p:nvPr/>
              </p:nvSpPr>
              <p:spPr>
                <a:xfrm>
                  <a:off x="5137170" y="2112518"/>
                  <a:ext cx="70103" cy="70127"/>
                </a:xfrm>
                <a:custGeom>
                  <a:rect b="b" l="l" r="r" t="t"/>
                  <a:pathLst>
                    <a:path extrusionOk="0" h="93503" w="93471">
                      <a:moveTo>
                        <a:pt x="96911" y="48183"/>
                      </a:moveTo>
                      <a:cubicBezTo>
                        <a:pt x="96911" y="74002"/>
                        <a:pt x="75956" y="94932"/>
                        <a:pt x="50175" y="94932"/>
                      </a:cubicBezTo>
                      <a:cubicBezTo>
                        <a:pt x="24330" y="94932"/>
                        <a:pt x="3439" y="74002"/>
                        <a:pt x="3439" y="48183"/>
                      </a:cubicBezTo>
                      <a:cubicBezTo>
                        <a:pt x="3439" y="22364"/>
                        <a:pt x="24330" y="1428"/>
                        <a:pt x="50175" y="1428"/>
                      </a:cubicBezTo>
                      <a:cubicBezTo>
                        <a:pt x="75956" y="1428"/>
                        <a:pt x="96911" y="22364"/>
                        <a:pt x="96911"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3" name="Google Shape;6153;p58"/>
                <p:cNvSpPr/>
                <p:nvPr/>
              </p:nvSpPr>
              <p:spPr>
                <a:xfrm>
                  <a:off x="5312477" y="1925509"/>
                  <a:ext cx="70103" cy="70127"/>
                </a:xfrm>
                <a:custGeom>
                  <a:rect b="b" l="l" r="r" t="t"/>
                  <a:pathLst>
                    <a:path extrusionOk="0" h="93503" w="93471">
                      <a:moveTo>
                        <a:pt x="97028" y="48059"/>
                      </a:moveTo>
                      <a:cubicBezTo>
                        <a:pt x="97028" y="73878"/>
                        <a:pt x="76137" y="94807"/>
                        <a:pt x="50292" y="94807"/>
                      </a:cubicBezTo>
                      <a:cubicBezTo>
                        <a:pt x="24447" y="94807"/>
                        <a:pt x="3556" y="73878"/>
                        <a:pt x="3556" y="48059"/>
                      </a:cubicBezTo>
                      <a:cubicBezTo>
                        <a:pt x="3556" y="22240"/>
                        <a:pt x="24447" y="1304"/>
                        <a:pt x="50292" y="1304"/>
                      </a:cubicBezTo>
                      <a:cubicBezTo>
                        <a:pt x="76137" y="1304"/>
                        <a:pt x="97028" y="22240"/>
                        <a:pt x="97028"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4" name="Google Shape;6154;p58"/>
                <p:cNvSpPr/>
                <p:nvPr/>
              </p:nvSpPr>
              <p:spPr>
                <a:xfrm>
                  <a:off x="5312477" y="2112518"/>
                  <a:ext cx="70103" cy="70127"/>
                </a:xfrm>
                <a:custGeom>
                  <a:rect b="b" l="l" r="r" t="t"/>
                  <a:pathLst>
                    <a:path extrusionOk="0" h="93503" w="93471">
                      <a:moveTo>
                        <a:pt x="97028" y="48183"/>
                      </a:moveTo>
                      <a:cubicBezTo>
                        <a:pt x="97028" y="74002"/>
                        <a:pt x="76137" y="94932"/>
                        <a:pt x="50292" y="94932"/>
                      </a:cubicBezTo>
                      <a:cubicBezTo>
                        <a:pt x="24447" y="94932"/>
                        <a:pt x="3556" y="74002"/>
                        <a:pt x="3556" y="48183"/>
                      </a:cubicBezTo>
                      <a:cubicBezTo>
                        <a:pt x="3556" y="22364"/>
                        <a:pt x="24447" y="1428"/>
                        <a:pt x="50292" y="1428"/>
                      </a:cubicBezTo>
                      <a:cubicBezTo>
                        <a:pt x="76137" y="1428"/>
                        <a:pt x="97028" y="22364"/>
                        <a:pt x="97028"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5" name="Google Shape;6155;p58"/>
                <p:cNvSpPr/>
                <p:nvPr/>
              </p:nvSpPr>
              <p:spPr>
                <a:xfrm>
                  <a:off x="5476117" y="1925509"/>
                  <a:ext cx="70104" cy="70127"/>
                </a:xfrm>
                <a:custGeom>
                  <a:rect b="b" l="l" r="r" t="t"/>
                  <a:pathLst>
                    <a:path extrusionOk="0" h="93503" w="93472">
                      <a:moveTo>
                        <a:pt x="97137" y="48059"/>
                      </a:moveTo>
                      <a:cubicBezTo>
                        <a:pt x="97137" y="73878"/>
                        <a:pt x="76182" y="94807"/>
                        <a:pt x="50400" y="94807"/>
                      </a:cubicBezTo>
                      <a:cubicBezTo>
                        <a:pt x="24556" y="94807"/>
                        <a:pt x="3664" y="73878"/>
                        <a:pt x="3664" y="48059"/>
                      </a:cubicBezTo>
                      <a:cubicBezTo>
                        <a:pt x="3664" y="22240"/>
                        <a:pt x="24556" y="1304"/>
                        <a:pt x="50400" y="1304"/>
                      </a:cubicBezTo>
                      <a:cubicBezTo>
                        <a:pt x="76182" y="1304"/>
                        <a:pt x="97137" y="22240"/>
                        <a:pt x="97137"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6" name="Google Shape;6156;p58"/>
                <p:cNvSpPr/>
                <p:nvPr/>
              </p:nvSpPr>
              <p:spPr>
                <a:xfrm>
                  <a:off x="5476117" y="2112518"/>
                  <a:ext cx="70104" cy="70127"/>
                </a:xfrm>
                <a:custGeom>
                  <a:rect b="b" l="l" r="r" t="t"/>
                  <a:pathLst>
                    <a:path extrusionOk="0" h="93503" w="93472">
                      <a:moveTo>
                        <a:pt x="97137" y="48183"/>
                      </a:moveTo>
                      <a:cubicBezTo>
                        <a:pt x="97137" y="74002"/>
                        <a:pt x="76182" y="94932"/>
                        <a:pt x="50400" y="94932"/>
                      </a:cubicBezTo>
                      <a:cubicBezTo>
                        <a:pt x="24556" y="94932"/>
                        <a:pt x="3664" y="74002"/>
                        <a:pt x="3664" y="48183"/>
                      </a:cubicBezTo>
                      <a:cubicBezTo>
                        <a:pt x="3664" y="22364"/>
                        <a:pt x="24556" y="1428"/>
                        <a:pt x="50400" y="1428"/>
                      </a:cubicBezTo>
                      <a:cubicBezTo>
                        <a:pt x="76182" y="1428"/>
                        <a:pt x="97137" y="22364"/>
                        <a:pt x="97137"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7" name="Google Shape;6157;p58"/>
                <p:cNvSpPr/>
                <p:nvPr/>
              </p:nvSpPr>
              <p:spPr>
                <a:xfrm>
                  <a:off x="5651425" y="1925509"/>
                  <a:ext cx="70103" cy="70127"/>
                </a:xfrm>
                <a:custGeom>
                  <a:rect b="b" l="l" r="r" t="t"/>
                  <a:pathLst>
                    <a:path extrusionOk="0" h="93503" w="93471">
                      <a:moveTo>
                        <a:pt x="97253" y="48059"/>
                      </a:moveTo>
                      <a:cubicBezTo>
                        <a:pt x="97253" y="73878"/>
                        <a:pt x="76361" y="94807"/>
                        <a:pt x="50517" y="94807"/>
                      </a:cubicBezTo>
                      <a:cubicBezTo>
                        <a:pt x="24736" y="94807"/>
                        <a:pt x="3781" y="73878"/>
                        <a:pt x="3781" y="48059"/>
                      </a:cubicBezTo>
                      <a:cubicBezTo>
                        <a:pt x="3781" y="22240"/>
                        <a:pt x="24736" y="1304"/>
                        <a:pt x="50517" y="1304"/>
                      </a:cubicBezTo>
                      <a:cubicBezTo>
                        <a:pt x="76361" y="1304"/>
                        <a:pt x="97253" y="22240"/>
                        <a:pt x="97253"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58" name="Google Shape;6158;p58"/>
                <p:cNvSpPr/>
                <p:nvPr/>
              </p:nvSpPr>
              <p:spPr>
                <a:xfrm>
                  <a:off x="5651425" y="2112518"/>
                  <a:ext cx="70103" cy="70127"/>
                </a:xfrm>
                <a:custGeom>
                  <a:rect b="b" l="l" r="r" t="t"/>
                  <a:pathLst>
                    <a:path extrusionOk="0" h="93503" w="93471">
                      <a:moveTo>
                        <a:pt x="97253" y="48183"/>
                      </a:moveTo>
                      <a:cubicBezTo>
                        <a:pt x="97253" y="74002"/>
                        <a:pt x="76361" y="94932"/>
                        <a:pt x="50517" y="94932"/>
                      </a:cubicBezTo>
                      <a:cubicBezTo>
                        <a:pt x="24736" y="94932"/>
                        <a:pt x="3781" y="74002"/>
                        <a:pt x="3781" y="48183"/>
                      </a:cubicBezTo>
                      <a:cubicBezTo>
                        <a:pt x="3781" y="22364"/>
                        <a:pt x="24736" y="1428"/>
                        <a:pt x="50517" y="1428"/>
                      </a:cubicBezTo>
                      <a:cubicBezTo>
                        <a:pt x="76361" y="1428"/>
                        <a:pt x="97253" y="22364"/>
                        <a:pt x="97253"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grpSp>
      <p:sp>
        <p:nvSpPr>
          <p:cNvPr id="6159" name="Google Shape;6159;p58"/>
          <p:cNvSpPr txBox="1"/>
          <p:nvPr>
            <p:ph type="title"/>
          </p:nvPr>
        </p:nvSpPr>
        <p:spPr>
          <a:xfrm>
            <a:off x="960000" y="593367"/>
            <a:ext cx="102812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sz="42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160" name="Google Shape;6160;p58"/>
          <p:cNvSpPr txBox="1"/>
          <p:nvPr>
            <p:ph idx="1" type="subTitle"/>
          </p:nvPr>
        </p:nvSpPr>
        <p:spPr>
          <a:xfrm>
            <a:off x="950967" y="2295467"/>
            <a:ext cx="5500800" cy="29112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600"/>
              <a:buFont typeface="Open Sans Light"/>
              <a:buChar char="●"/>
              <a:defRPr/>
            </a:lvl1pPr>
            <a:lvl2pPr lvl="1" algn="ctr">
              <a:lnSpc>
                <a:spcPct val="100000"/>
              </a:lnSpc>
              <a:spcBef>
                <a:spcPts val="0"/>
              </a:spcBef>
              <a:spcAft>
                <a:spcPts val="0"/>
              </a:spcAft>
              <a:buClr>
                <a:srgbClr val="E76A28"/>
              </a:buClr>
              <a:buSzPts val="1600"/>
              <a:buFont typeface="Nunito Light"/>
              <a:buChar char="○"/>
              <a:defRPr/>
            </a:lvl2pPr>
            <a:lvl3pPr lvl="2" algn="ctr">
              <a:lnSpc>
                <a:spcPct val="100000"/>
              </a:lnSpc>
              <a:spcBef>
                <a:spcPts val="0"/>
              </a:spcBef>
              <a:spcAft>
                <a:spcPts val="0"/>
              </a:spcAft>
              <a:buClr>
                <a:srgbClr val="E76A28"/>
              </a:buClr>
              <a:buSzPts val="1500"/>
              <a:buFont typeface="Nunito Light"/>
              <a:buChar char="■"/>
              <a:defRPr/>
            </a:lvl3pPr>
            <a:lvl4pPr lvl="3" algn="ctr">
              <a:lnSpc>
                <a:spcPct val="100000"/>
              </a:lnSpc>
              <a:spcBef>
                <a:spcPts val="0"/>
              </a:spcBef>
              <a:spcAft>
                <a:spcPts val="0"/>
              </a:spcAft>
              <a:buClr>
                <a:srgbClr val="E76A28"/>
              </a:buClr>
              <a:buSzPts val="1500"/>
              <a:buFont typeface="Nunito Light"/>
              <a:buChar char="●"/>
              <a:defRPr/>
            </a:lvl4pPr>
            <a:lvl5pPr lvl="4" algn="ctr">
              <a:lnSpc>
                <a:spcPct val="100000"/>
              </a:lnSpc>
              <a:spcBef>
                <a:spcPts val="0"/>
              </a:spcBef>
              <a:spcAft>
                <a:spcPts val="0"/>
              </a:spcAft>
              <a:buClr>
                <a:srgbClr val="E76A28"/>
              </a:buClr>
              <a:buSzPts val="1200"/>
              <a:buFont typeface="Nunito Light"/>
              <a:buChar char="○"/>
              <a:defRPr/>
            </a:lvl5pPr>
            <a:lvl6pPr lvl="5" algn="ctr">
              <a:lnSpc>
                <a:spcPct val="100000"/>
              </a:lnSpc>
              <a:spcBef>
                <a:spcPts val="0"/>
              </a:spcBef>
              <a:spcAft>
                <a:spcPts val="0"/>
              </a:spcAft>
              <a:buClr>
                <a:srgbClr val="999999"/>
              </a:buClr>
              <a:buSzPts val="1200"/>
              <a:buFont typeface="Nunito Light"/>
              <a:buChar char="■"/>
              <a:defRPr/>
            </a:lvl6pPr>
            <a:lvl7pPr lvl="6" algn="ctr">
              <a:lnSpc>
                <a:spcPct val="100000"/>
              </a:lnSpc>
              <a:spcBef>
                <a:spcPts val="0"/>
              </a:spcBef>
              <a:spcAft>
                <a:spcPts val="0"/>
              </a:spcAft>
              <a:buClr>
                <a:srgbClr val="999999"/>
              </a:buClr>
              <a:buSzPts val="1300"/>
              <a:buFont typeface="Nunito Light"/>
              <a:buChar char="●"/>
              <a:defRPr/>
            </a:lvl7pPr>
            <a:lvl8pPr lvl="7" algn="ctr">
              <a:lnSpc>
                <a:spcPct val="100000"/>
              </a:lnSpc>
              <a:spcBef>
                <a:spcPts val="0"/>
              </a:spcBef>
              <a:spcAft>
                <a:spcPts val="0"/>
              </a:spcAft>
              <a:buClr>
                <a:srgbClr val="999999"/>
              </a:buClr>
              <a:buSzPts val="1300"/>
              <a:buFont typeface="Nunito Light"/>
              <a:buChar char="○"/>
              <a:defRPr/>
            </a:lvl8pPr>
            <a:lvl9pPr lvl="8" algn="ctr">
              <a:lnSpc>
                <a:spcPct val="100000"/>
              </a:lnSpc>
              <a:spcBef>
                <a:spcPts val="0"/>
              </a:spcBef>
              <a:spcAft>
                <a:spcPts val="0"/>
              </a:spcAft>
              <a:buClr>
                <a:srgbClr val="999999"/>
              </a:buClr>
              <a:buSzPts val="1200"/>
              <a:buFont typeface="Nunito Light"/>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6161" name="Shape 6161"/>
        <p:cNvGrpSpPr/>
        <p:nvPr/>
      </p:nvGrpSpPr>
      <p:grpSpPr>
        <a:xfrm>
          <a:off x="0" y="0"/>
          <a:ext cx="0" cy="0"/>
          <a:chOff x="0" y="0"/>
          <a:chExt cx="0" cy="0"/>
        </a:xfrm>
      </p:grpSpPr>
      <p:sp>
        <p:nvSpPr>
          <p:cNvPr id="6162" name="Google Shape;6162;p59"/>
          <p:cNvSpPr txBox="1"/>
          <p:nvPr>
            <p:ph type="title"/>
          </p:nvPr>
        </p:nvSpPr>
        <p:spPr>
          <a:xfrm>
            <a:off x="2877417" y="2194900"/>
            <a:ext cx="6437200" cy="2468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b="0" sz="8000">
                <a:latin typeface="Raleway Black"/>
                <a:ea typeface="Raleway Black"/>
                <a:cs typeface="Raleway Black"/>
                <a:sym typeface="Raleway Black"/>
              </a:defRPr>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6163" name="Shape 6163"/>
        <p:cNvGrpSpPr/>
        <p:nvPr/>
      </p:nvGrpSpPr>
      <p:grpSpPr>
        <a:xfrm>
          <a:off x="0" y="0"/>
          <a:ext cx="0" cy="0"/>
          <a:chOff x="0" y="0"/>
          <a:chExt cx="0" cy="0"/>
        </a:xfrm>
      </p:grpSpPr>
      <p:sp>
        <p:nvSpPr>
          <p:cNvPr id="6164" name="Google Shape;6164;p60"/>
          <p:cNvSpPr txBox="1"/>
          <p:nvPr>
            <p:ph type="title"/>
          </p:nvPr>
        </p:nvSpPr>
        <p:spPr>
          <a:xfrm>
            <a:off x="2439533" y="3147800"/>
            <a:ext cx="7313200" cy="1465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3000"/>
              <a:buNone/>
              <a:defRPr b="0" sz="9066">
                <a:latin typeface="Raleway Black"/>
                <a:ea typeface="Raleway Black"/>
                <a:cs typeface="Raleway Black"/>
                <a:sym typeface="Raleway Black"/>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6165" name="Google Shape;6165;p60"/>
          <p:cNvSpPr txBox="1"/>
          <p:nvPr>
            <p:ph idx="1" type="subTitle"/>
          </p:nvPr>
        </p:nvSpPr>
        <p:spPr>
          <a:xfrm>
            <a:off x="2439648" y="4638367"/>
            <a:ext cx="7313200" cy="956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2133"/>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grpSp>
        <p:nvGrpSpPr>
          <p:cNvPr id="6166" name="Google Shape;6166;p60"/>
          <p:cNvGrpSpPr/>
          <p:nvPr/>
        </p:nvGrpSpPr>
        <p:grpSpPr>
          <a:xfrm>
            <a:off x="293031" y="207223"/>
            <a:ext cx="11605381" cy="6510399"/>
            <a:chOff x="219773" y="155417"/>
            <a:chExt cx="8704036" cy="4882799"/>
          </a:xfrm>
        </p:grpSpPr>
        <p:sp>
          <p:nvSpPr>
            <p:cNvPr id="6167" name="Google Shape;6167;p60"/>
            <p:cNvSpPr/>
            <p:nvPr/>
          </p:nvSpPr>
          <p:spPr>
            <a:xfrm>
              <a:off x="219773" y="4105750"/>
              <a:ext cx="322380" cy="32238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68" name="Google Shape;6168;p60"/>
            <p:cNvSpPr/>
            <p:nvPr/>
          </p:nvSpPr>
          <p:spPr>
            <a:xfrm>
              <a:off x="860452" y="4390212"/>
              <a:ext cx="648004" cy="64800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169" name="Google Shape;6169;p60"/>
            <p:cNvGrpSpPr/>
            <p:nvPr/>
          </p:nvGrpSpPr>
          <p:grpSpPr>
            <a:xfrm>
              <a:off x="7675170" y="155417"/>
              <a:ext cx="1248639" cy="1070178"/>
              <a:chOff x="7822623" y="155427"/>
              <a:chExt cx="1101481" cy="944052"/>
            </a:xfrm>
          </p:grpSpPr>
          <p:sp>
            <p:nvSpPr>
              <p:cNvPr id="6170" name="Google Shape;6170;p60"/>
              <p:cNvSpPr/>
              <p:nvPr/>
            </p:nvSpPr>
            <p:spPr>
              <a:xfrm>
                <a:off x="7822623" y="224901"/>
                <a:ext cx="158271" cy="158271"/>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171" name="Google Shape;6171;p60"/>
              <p:cNvGrpSpPr/>
              <p:nvPr/>
            </p:nvGrpSpPr>
            <p:grpSpPr>
              <a:xfrm>
                <a:off x="8290363" y="155427"/>
                <a:ext cx="633741" cy="944052"/>
                <a:chOff x="3824813" y="593365"/>
                <a:chExt cx="633741" cy="944052"/>
              </a:xfrm>
            </p:grpSpPr>
            <p:sp>
              <p:nvSpPr>
                <p:cNvPr id="6172" name="Google Shape;6172;p60"/>
                <p:cNvSpPr/>
                <p:nvPr/>
              </p:nvSpPr>
              <p:spPr>
                <a:xfrm>
                  <a:off x="4230877" y="593365"/>
                  <a:ext cx="227677" cy="227677"/>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73" name="Google Shape;6173;p60"/>
                <p:cNvSpPr/>
                <p:nvPr/>
              </p:nvSpPr>
              <p:spPr>
                <a:xfrm>
                  <a:off x="3824813" y="1131361"/>
                  <a:ext cx="406056" cy="406056"/>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grpSp>
      <p:grpSp>
        <p:nvGrpSpPr>
          <p:cNvPr id="6174" name="Google Shape;6174;p60"/>
          <p:cNvGrpSpPr/>
          <p:nvPr/>
        </p:nvGrpSpPr>
        <p:grpSpPr>
          <a:xfrm>
            <a:off x="-1536530" y="-634718"/>
            <a:ext cx="17027329" cy="11333284"/>
            <a:chOff x="-1152398" y="-476038"/>
            <a:chExt cx="12770497" cy="8499963"/>
          </a:xfrm>
        </p:grpSpPr>
        <p:grpSp>
          <p:nvGrpSpPr>
            <p:cNvPr id="6175" name="Google Shape;6175;p60"/>
            <p:cNvGrpSpPr/>
            <p:nvPr/>
          </p:nvGrpSpPr>
          <p:grpSpPr>
            <a:xfrm>
              <a:off x="6956946" y="3616608"/>
              <a:ext cx="4661153" cy="4407317"/>
              <a:chOff x="6993021" y="3470033"/>
              <a:chExt cx="4661153" cy="4407317"/>
            </a:xfrm>
          </p:grpSpPr>
          <p:sp>
            <p:nvSpPr>
              <p:cNvPr id="6176" name="Google Shape;6176;p60"/>
              <p:cNvSpPr/>
              <p:nvPr/>
            </p:nvSpPr>
            <p:spPr>
              <a:xfrm>
                <a:off x="7246857" y="3470033"/>
                <a:ext cx="4407317" cy="4407317"/>
              </a:xfrm>
              <a:custGeom>
                <a:rect b="b" l="l" r="r" t="t"/>
                <a:pathLst>
                  <a:path extrusionOk="0" h="350901" w="350901">
                    <a:moveTo>
                      <a:pt x="350901" y="175451"/>
                    </a:moveTo>
                    <a:cubicBezTo>
                      <a:pt x="350901" y="272349"/>
                      <a:pt x="272349" y="350901"/>
                      <a:pt x="175450" y="350901"/>
                    </a:cubicBezTo>
                    <a:cubicBezTo>
                      <a:pt x="78552" y="350901"/>
                      <a:pt x="0" y="272349"/>
                      <a:pt x="0" y="175451"/>
                    </a:cubicBezTo>
                    <a:cubicBezTo>
                      <a:pt x="0" y="78552"/>
                      <a:pt x="78552" y="0"/>
                      <a:pt x="175450" y="0"/>
                    </a:cubicBezTo>
                    <a:cubicBezTo>
                      <a:pt x="272349" y="0"/>
                      <a:pt x="350901" y="78552"/>
                      <a:pt x="350901" y="17545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177" name="Google Shape;6177;p60"/>
              <p:cNvGrpSpPr/>
              <p:nvPr/>
            </p:nvGrpSpPr>
            <p:grpSpPr>
              <a:xfrm rot="5400000">
                <a:off x="7438330" y="3943139"/>
                <a:ext cx="389469" cy="1280088"/>
                <a:chOff x="72832" y="1247500"/>
                <a:chExt cx="347865" cy="1143344"/>
              </a:xfrm>
            </p:grpSpPr>
            <p:sp>
              <p:nvSpPr>
                <p:cNvPr id="6178" name="Google Shape;6178;p60"/>
                <p:cNvSpPr/>
                <p:nvPr/>
              </p:nvSpPr>
              <p:spPr>
                <a:xfrm>
                  <a:off x="72832" y="1247500"/>
                  <a:ext cx="99314" cy="99347"/>
                </a:xfrm>
                <a:custGeom>
                  <a:rect b="b" l="l" r="r" t="t"/>
                  <a:pathLst>
                    <a:path extrusionOk="0" h="93503" w="93472">
                      <a:moveTo>
                        <a:pt x="97137" y="47811"/>
                      </a:moveTo>
                      <a:cubicBezTo>
                        <a:pt x="97137" y="73631"/>
                        <a:pt x="76182" y="94567"/>
                        <a:pt x="50400" y="94567"/>
                      </a:cubicBezTo>
                      <a:cubicBezTo>
                        <a:pt x="24556" y="94567"/>
                        <a:pt x="3664" y="73631"/>
                        <a:pt x="3664" y="47811"/>
                      </a:cubicBezTo>
                      <a:cubicBezTo>
                        <a:pt x="3664" y="21992"/>
                        <a:pt x="24556" y="1063"/>
                        <a:pt x="50400" y="1063"/>
                      </a:cubicBezTo>
                      <a:cubicBezTo>
                        <a:pt x="76182" y="1063"/>
                        <a:pt x="97137" y="21992"/>
                        <a:pt x="97137"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79" name="Google Shape;6179;p60"/>
                <p:cNvSpPr/>
                <p:nvPr/>
              </p:nvSpPr>
              <p:spPr>
                <a:xfrm>
                  <a:off x="72832" y="1512641"/>
                  <a:ext cx="99314" cy="99347"/>
                </a:xfrm>
                <a:custGeom>
                  <a:rect b="b" l="l" r="r" t="t"/>
                  <a:pathLst>
                    <a:path extrusionOk="0" h="93503" w="93472">
                      <a:moveTo>
                        <a:pt x="97137" y="47936"/>
                      </a:moveTo>
                      <a:cubicBezTo>
                        <a:pt x="97137" y="73755"/>
                        <a:pt x="76182" y="94691"/>
                        <a:pt x="50400" y="94691"/>
                      </a:cubicBezTo>
                      <a:cubicBezTo>
                        <a:pt x="24556" y="94691"/>
                        <a:pt x="3664" y="73755"/>
                        <a:pt x="3664" y="47936"/>
                      </a:cubicBezTo>
                      <a:cubicBezTo>
                        <a:pt x="3664" y="22117"/>
                        <a:pt x="24556" y="1187"/>
                        <a:pt x="50400" y="1187"/>
                      </a:cubicBezTo>
                      <a:cubicBezTo>
                        <a:pt x="76182" y="1187"/>
                        <a:pt x="97137" y="22117"/>
                        <a:pt x="97137"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0" name="Google Shape;6180;p60"/>
                <p:cNvSpPr/>
                <p:nvPr/>
              </p:nvSpPr>
              <p:spPr>
                <a:xfrm>
                  <a:off x="321384" y="1512650"/>
                  <a:ext cx="99313" cy="99347"/>
                </a:xfrm>
                <a:custGeom>
                  <a:rect b="b" l="l" r="r" t="t"/>
                  <a:pathLst>
                    <a:path extrusionOk="0" h="93503" w="93471">
                      <a:moveTo>
                        <a:pt x="97253" y="47811"/>
                      </a:moveTo>
                      <a:cubicBezTo>
                        <a:pt x="97253" y="73631"/>
                        <a:pt x="76361" y="94567"/>
                        <a:pt x="50517" y="94567"/>
                      </a:cubicBezTo>
                      <a:cubicBezTo>
                        <a:pt x="24736" y="94567"/>
                        <a:pt x="3781" y="73631"/>
                        <a:pt x="3781" y="47811"/>
                      </a:cubicBezTo>
                      <a:cubicBezTo>
                        <a:pt x="3781" y="21992"/>
                        <a:pt x="24736" y="1063"/>
                        <a:pt x="50517" y="1063"/>
                      </a:cubicBezTo>
                      <a:cubicBezTo>
                        <a:pt x="76361" y="1063"/>
                        <a:pt x="97253" y="21992"/>
                        <a:pt x="97253"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1" name="Google Shape;6181;p60"/>
                <p:cNvSpPr/>
                <p:nvPr/>
              </p:nvSpPr>
              <p:spPr>
                <a:xfrm>
                  <a:off x="321384" y="1777791"/>
                  <a:ext cx="99313" cy="99347"/>
                </a:xfrm>
                <a:custGeom>
                  <a:rect b="b" l="l" r="r" t="t"/>
                  <a:pathLst>
                    <a:path extrusionOk="0" h="93503" w="93471">
                      <a:moveTo>
                        <a:pt x="97253" y="47936"/>
                      </a:moveTo>
                      <a:cubicBezTo>
                        <a:pt x="97253" y="73755"/>
                        <a:pt x="76361" y="94691"/>
                        <a:pt x="50517" y="94691"/>
                      </a:cubicBezTo>
                      <a:cubicBezTo>
                        <a:pt x="24736" y="94691"/>
                        <a:pt x="3781" y="73755"/>
                        <a:pt x="3781" y="47936"/>
                      </a:cubicBezTo>
                      <a:cubicBezTo>
                        <a:pt x="3781" y="22117"/>
                        <a:pt x="24736" y="1187"/>
                        <a:pt x="50517" y="1187"/>
                      </a:cubicBezTo>
                      <a:cubicBezTo>
                        <a:pt x="76361" y="1187"/>
                        <a:pt x="97253" y="22117"/>
                        <a:pt x="97253"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2" name="Google Shape;6182;p60"/>
                <p:cNvSpPr/>
                <p:nvPr/>
              </p:nvSpPr>
              <p:spPr>
                <a:xfrm>
                  <a:off x="72832" y="1761206"/>
                  <a:ext cx="99314" cy="99347"/>
                </a:xfrm>
                <a:custGeom>
                  <a:rect b="b" l="l" r="r" t="t"/>
                  <a:pathLst>
                    <a:path extrusionOk="0" h="93503" w="93472">
                      <a:moveTo>
                        <a:pt x="97137" y="48059"/>
                      </a:moveTo>
                      <a:cubicBezTo>
                        <a:pt x="97137" y="73878"/>
                        <a:pt x="76182" y="94807"/>
                        <a:pt x="50400" y="94807"/>
                      </a:cubicBezTo>
                      <a:cubicBezTo>
                        <a:pt x="24556" y="94807"/>
                        <a:pt x="3664" y="73878"/>
                        <a:pt x="3664" y="48059"/>
                      </a:cubicBezTo>
                      <a:cubicBezTo>
                        <a:pt x="3664" y="22240"/>
                        <a:pt x="24556" y="1304"/>
                        <a:pt x="50400" y="1304"/>
                      </a:cubicBezTo>
                      <a:cubicBezTo>
                        <a:pt x="76182" y="1304"/>
                        <a:pt x="97137" y="22240"/>
                        <a:pt x="97137"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3" name="Google Shape;6183;p60"/>
                <p:cNvSpPr/>
                <p:nvPr/>
              </p:nvSpPr>
              <p:spPr>
                <a:xfrm>
                  <a:off x="72832" y="2026347"/>
                  <a:ext cx="99314" cy="99347"/>
                </a:xfrm>
                <a:custGeom>
                  <a:rect b="b" l="l" r="r" t="t"/>
                  <a:pathLst>
                    <a:path extrusionOk="0" h="93503" w="93472">
                      <a:moveTo>
                        <a:pt x="97137" y="48183"/>
                      </a:moveTo>
                      <a:cubicBezTo>
                        <a:pt x="97137" y="74002"/>
                        <a:pt x="76182" y="94932"/>
                        <a:pt x="50400" y="94932"/>
                      </a:cubicBezTo>
                      <a:cubicBezTo>
                        <a:pt x="24556" y="94932"/>
                        <a:pt x="3664" y="74002"/>
                        <a:pt x="3664" y="48183"/>
                      </a:cubicBezTo>
                      <a:cubicBezTo>
                        <a:pt x="3664" y="22364"/>
                        <a:pt x="24556" y="1428"/>
                        <a:pt x="50400" y="1428"/>
                      </a:cubicBezTo>
                      <a:cubicBezTo>
                        <a:pt x="76182" y="1428"/>
                        <a:pt x="97137" y="22364"/>
                        <a:pt x="97137"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4" name="Google Shape;6184;p60"/>
                <p:cNvSpPr/>
                <p:nvPr/>
              </p:nvSpPr>
              <p:spPr>
                <a:xfrm>
                  <a:off x="321384" y="2026356"/>
                  <a:ext cx="99313" cy="99347"/>
                </a:xfrm>
                <a:custGeom>
                  <a:rect b="b" l="l" r="r" t="t"/>
                  <a:pathLst>
                    <a:path extrusionOk="0" h="93503" w="93471">
                      <a:moveTo>
                        <a:pt x="97253" y="48059"/>
                      </a:moveTo>
                      <a:cubicBezTo>
                        <a:pt x="97253" y="73878"/>
                        <a:pt x="76361" y="94807"/>
                        <a:pt x="50517" y="94807"/>
                      </a:cubicBezTo>
                      <a:cubicBezTo>
                        <a:pt x="24736" y="94807"/>
                        <a:pt x="3781" y="73878"/>
                        <a:pt x="3781" y="48059"/>
                      </a:cubicBezTo>
                      <a:cubicBezTo>
                        <a:pt x="3781" y="22240"/>
                        <a:pt x="24736" y="1304"/>
                        <a:pt x="50517" y="1304"/>
                      </a:cubicBezTo>
                      <a:cubicBezTo>
                        <a:pt x="76361" y="1304"/>
                        <a:pt x="97253" y="22240"/>
                        <a:pt x="97253"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185" name="Google Shape;6185;p60"/>
                <p:cNvSpPr/>
                <p:nvPr/>
              </p:nvSpPr>
              <p:spPr>
                <a:xfrm>
                  <a:off x="321384" y="2291497"/>
                  <a:ext cx="99313" cy="99347"/>
                </a:xfrm>
                <a:custGeom>
                  <a:rect b="b" l="l" r="r" t="t"/>
                  <a:pathLst>
                    <a:path extrusionOk="0" h="93503" w="93471">
                      <a:moveTo>
                        <a:pt x="97253" y="48183"/>
                      </a:moveTo>
                      <a:cubicBezTo>
                        <a:pt x="97253" y="74002"/>
                        <a:pt x="76361" y="94932"/>
                        <a:pt x="50517" y="94932"/>
                      </a:cubicBezTo>
                      <a:cubicBezTo>
                        <a:pt x="24736" y="94932"/>
                        <a:pt x="3781" y="74002"/>
                        <a:pt x="3781" y="48183"/>
                      </a:cubicBezTo>
                      <a:cubicBezTo>
                        <a:pt x="3781" y="22364"/>
                        <a:pt x="24736" y="1428"/>
                        <a:pt x="50517" y="1428"/>
                      </a:cubicBezTo>
                      <a:cubicBezTo>
                        <a:pt x="76361" y="1428"/>
                        <a:pt x="97253" y="22364"/>
                        <a:pt x="97253"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
          <p:nvSpPr>
            <p:cNvPr id="6186" name="Google Shape;6186;p60"/>
            <p:cNvSpPr/>
            <p:nvPr/>
          </p:nvSpPr>
          <p:spPr>
            <a:xfrm>
              <a:off x="-1152398" y="-476038"/>
              <a:ext cx="2265943" cy="2265943"/>
            </a:xfrm>
            <a:custGeom>
              <a:rect b="b" l="l" r="r" t="t"/>
              <a:pathLst>
                <a:path extrusionOk="0" h="350901" w="350901">
                  <a:moveTo>
                    <a:pt x="350901" y="175451"/>
                  </a:moveTo>
                  <a:cubicBezTo>
                    <a:pt x="350901" y="272349"/>
                    <a:pt x="272349" y="350901"/>
                    <a:pt x="175450" y="350901"/>
                  </a:cubicBezTo>
                  <a:cubicBezTo>
                    <a:pt x="78552" y="350901"/>
                    <a:pt x="0" y="272349"/>
                    <a:pt x="0" y="175451"/>
                  </a:cubicBezTo>
                  <a:cubicBezTo>
                    <a:pt x="0" y="78552"/>
                    <a:pt x="78552" y="0"/>
                    <a:pt x="175450" y="0"/>
                  </a:cubicBezTo>
                  <a:cubicBezTo>
                    <a:pt x="272349" y="0"/>
                    <a:pt x="350901" y="78552"/>
                    <a:pt x="350901" y="175451"/>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6187" name="Shape 6187"/>
        <p:cNvGrpSpPr/>
        <p:nvPr/>
      </p:nvGrpSpPr>
      <p:grpSpPr>
        <a:xfrm>
          <a:off x="0" y="0"/>
          <a:ext cx="0" cy="0"/>
          <a:chOff x="0" y="0"/>
          <a:chExt cx="0" cy="0"/>
        </a:xfrm>
      </p:grpSpPr>
      <p:sp>
        <p:nvSpPr>
          <p:cNvPr id="6188" name="Google Shape;6188;p61"/>
          <p:cNvSpPr/>
          <p:nvPr>
            <p:ph idx="2" type="pic"/>
          </p:nvPr>
        </p:nvSpPr>
        <p:spPr>
          <a:xfrm>
            <a:off x="0" y="0"/>
            <a:ext cx="12192000" cy="6858000"/>
          </a:xfrm>
          <a:prstGeom prst="rect">
            <a:avLst/>
          </a:prstGeom>
          <a:noFill/>
          <a:ln>
            <a:noFill/>
          </a:ln>
        </p:spPr>
      </p:sp>
      <p:sp>
        <p:nvSpPr>
          <p:cNvPr id="6189" name="Google Shape;6189;p61"/>
          <p:cNvSpPr txBox="1"/>
          <p:nvPr>
            <p:ph type="title"/>
          </p:nvPr>
        </p:nvSpPr>
        <p:spPr>
          <a:xfrm>
            <a:off x="1203800" y="5240667"/>
            <a:ext cx="9784400" cy="898000"/>
          </a:xfrm>
          <a:prstGeom prst="rect">
            <a:avLst/>
          </a:prstGeom>
          <a:solidFill>
            <a:schemeClr val="accent6"/>
          </a:solid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0">
                <a:latin typeface="Raleway Black"/>
                <a:ea typeface="Raleway Black"/>
                <a:cs typeface="Raleway Black"/>
                <a:sym typeface="Raleway Black"/>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6190" name="Shape 6190"/>
        <p:cNvGrpSpPr/>
        <p:nvPr/>
      </p:nvGrpSpPr>
      <p:grpSpPr>
        <a:xfrm>
          <a:off x="0" y="0"/>
          <a:ext cx="0" cy="0"/>
          <a:chOff x="0" y="0"/>
          <a:chExt cx="0" cy="0"/>
        </a:xfrm>
      </p:grpSpPr>
      <p:sp>
        <p:nvSpPr>
          <p:cNvPr id="6191" name="Google Shape;6191;p62"/>
          <p:cNvSpPr txBox="1"/>
          <p:nvPr>
            <p:ph type="title"/>
          </p:nvPr>
        </p:nvSpPr>
        <p:spPr>
          <a:xfrm>
            <a:off x="2610333" y="2304600"/>
            <a:ext cx="6971200" cy="1393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9600"/>
              <a:buNone/>
              <a:defRPr b="0" sz="80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9600"/>
              <a:buNone/>
              <a:defRPr sz="12800"/>
            </a:lvl2pPr>
            <a:lvl3pPr lvl="2" algn="ctr">
              <a:lnSpc>
                <a:spcPct val="100000"/>
              </a:lnSpc>
              <a:spcBef>
                <a:spcPts val="0"/>
              </a:spcBef>
              <a:spcAft>
                <a:spcPts val="0"/>
              </a:spcAft>
              <a:buSzPts val="9600"/>
              <a:buNone/>
              <a:defRPr sz="12800"/>
            </a:lvl3pPr>
            <a:lvl4pPr lvl="3" algn="ctr">
              <a:lnSpc>
                <a:spcPct val="100000"/>
              </a:lnSpc>
              <a:spcBef>
                <a:spcPts val="0"/>
              </a:spcBef>
              <a:spcAft>
                <a:spcPts val="0"/>
              </a:spcAft>
              <a:buSzPts val="9600"/>
              <a:buNone/>
              <a:defRPr sz="12800"/>
            </a:lvl4pPr>
            <a:lvl5pPr lvl="4" algn="ctr">
              <a:lnSpc>
                <a:spcPct val="100000"/>
              </a:lnSpc>
              <a:spcBef>
                <a:spcPts val="0"/>
              </a:spcBef>
              <a:spcAft>
                <a:spcPts val="0"/>
              </a:spcAft>
              <a:buSzPts val="9600"/>
              <a:buNone/>
              <a:defRPr sz="12800"/>
            </a:lvl5pPr>
            <a:lvl6pPr lvl="5" algn="ctr">
              <a:lnSpc>
                <a:spcPct val="100000"/>
              </a:lnSpc>
              <a:spcBef>
                <a:spcPts val="0"/>
              </a:spcBef>
              <a:spcAft>
                <a:spcPts val="0"/>
              </a:spcAft>
              <a:buSzPts val="9600"/>
              <a:buNone/>
              <a:defRPr sz="12800"/>
            </a:lvl6pPr>
            <a:lvl7pPr lvl="6" algn="ctr">
              <a:lnSpc>
                <a:spcPct val="100000"/>
              </a:lnSpc>
              <a:spcBef>
                <a:spcPts val="0"/>
              </a:spcBef>
              <a:spcAft>
                <a:spcPts val="0"/>
              </a:spcAft>
              <a:buSzPts val="9600"/>
              <a:buNone/>
              <a:defRPr sz="12800"/>
            </a:lvl7pPr>
            <a:lvl8pPr lvl="7" algn="ctr">
              <a:lnSpc>
                <a:spcPct val="100000"/>
              </a:lnSpc>
              <a:spcBef>
                <a:spcPts val="0"/>
              </a:spcBef>
              <a:spcAft>
                <a:spcPts val="0"/>
              </a:spcAft>
              <a:buSzPts val="9600"/>
              <a:buNone/>
              <a:defRPr sz="12800"/>
            </a:lvl8pPr>
            <a:lvl9pPr lvl="8" algn="ctr">
              <a:lnSpc>
                <a:spcPct val="100000"/>
              </a:lnSpc>
              <a:spcBef>
                <a:spcPts val="0"/>
              </a:spcBef>
              <a:spcAft>
                <a:spcPts val="0"/>
              </a:spcAft>
              <a:buSzPts val="9600"/>
              <a:buNone/>
              <a:defRPr sz="12800"/>
            </a:lvl9pPr>
          </a:lstStyle>
          <a:p/>
        </p:txBody>
      </p:sp>
      <p:sp>
        <p:nvSpPr>
          <p:cNvPr id="6192" name="Google Shape;6192;p62"/>
          <p:cNvSpPr txBox="1"/>
          <p:nvPr>
            <p:ph idx="1" type="subTitle"/>
          </p:nvPr>
        </p:nvSpPr>
        <p:spPr>
          <a:xfrm>
            <a:off x="2610333" y="3799800"/>
            <a:ext cx="6971200" cy="662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2133"/>
            </a:lvl1pPr>
            <a:lvl2pPr lvl="1" algn="ctr">
              <a:lnSpc>
                <a:spcPct val="100000"/>
              </a:lnSpc>
              <a:spcBef>
                <a:spcPts val="0"/>
              </a:spcBef>
              <a:spcAft>
                <a:spcPts val="0"/>
              </a:spcAft>
              <a:buSzPts val="1600"/>
              <a:buNone/>
              <a:defRPr sz="2133"/>
            </a:lvl2pPr>
            <a:lvl3pPr lvl="2" algn="ctr">
              <a:lnSpc>
                <a:spcPct val="100000"/>
              </a:lnSpc>
              <a:spcBef>
                <a:spcPts val="0"/>
              </a:spcBef>
              <a:spcAft>
                <a:spcPts val="0"/>
              </a:spcAft>
              <a:buSzPts val="1600"/>
              <a:buNone/>
              <a:defRPr sz="2133"/>
            </a:lvl3pPr>
            <a:lvl4pPr lvl="3" algn="ctr">
              <a:lnSpc>
                <a:spcPct val="100000"/>
              </a:lnSpc>
              <a:spcBef>
                <a:spcPts val="0"/>
              </a:spcBef>
              <a:spcAft>
                <a:spcPts val="0"/>
              </a:spcAft>
              <a:buSzPts val="1600"/>
              <a:buNone/>
              <a:defRPr sz="2133"/>
            </a:lvl4pPr>
            <a:lvl5pPr lvl="4" algn="ctr">
              <a:lnSpc>
                <a:spcPct val="100000"/>
              </a:lnSpc>
              <a:spcBef>
                <a:spcPts val="0"/>
              </a:spcBef>
              <a:spcAft>
                <a:spcPts val="0"/>
              </a:spcAft>
              <a:buSzPts val="1600"/>
              <a:buNone/>
              <a:defRPr sz="2133"/>
            </a:lvl5pPr>
            <a:lvl6pPr lvl="5" algn="ctr">
              <a:lnSpc>
                <a:spcPct val="100000"/>
              </a:lnSpc>
              <a:spcBef>
                <a:spcPts val="0"/>
              </a:spcBef>
              <a:spcAft>
                <a:spcPts val="0"/>
              </a:spcAft>
              <a:buSzPts val="1600"/>
              <a:buNone/>
              <a:defRPr sz="2133"/>
            </a:lvl6pPr>
            <a:lvl7pPr lvl="6" algn="ctr">
              <a:lnSpc>
                <a:spcPct val="100000"/>
              </a:lnSpc>
              <a:spcBef>
                <a:spcPts val="0"/>
              </a:spcBef>
              <a:spcAft>
                <a:spcPts val="0"/>
              </a:spcAft>
              <a:buSzPts val="1600"/>
              <a:buNone/>
              <a:defRPr sz="2133"/>
            </a:lvl7pPr>
            <a:lvl8pPr lvl="7" algn="ctr">
              <a:lnSpc>
                <a:spcPct val="100000"/>
              </a:lnSpc>
              <a:spcBef>
                <a:spcPts val="0"/>
              </a:spcBef>
              <a:spcAft>
                <a:spcPts val="0"/>
              </a:spcAft>
              <a:buSzPts val="1600"/>
              <a:buNone/>
              <a:defRPr sz="2133"/>
            </a:lvl8pPr>
            <a:lvl9pPr lvl="8" algn="ctr">
              <a:lnSpc>
                <a:spcPct val="100000"/>
              </a:lnSpc>
              <a:spcBef>
                <a:spcPts val="0"/>
              </a:spcBef>
              <a:spcAft>
                <a:spcPts val="0"/>
              </a:spcAft>
              <a:buSzPts val="1600"/>
              <a:buNone/>
              <a:defRPr sz="2133"/>
            </a:lvl9pPr>
          </a:lstStyle>
          <a:p/>
        </p:txBody>
      </p:sp>
      <p:grpSp>
        <p:nvGrpSpPr>
          <p:cNvPr id="6193" name="Google Shape;6193;p62"/>
          <p:cNvGrpSpPr/>
          <p:nvPr/>
        </p:nvGrpSpPr>
        <p:grpSpPr>
          <a:xfrm rot="10800000">
            <a:off x="161013" y="5328393"/>
            <a:ext cx="1224932" cy="1426863"/>
            <a:chOff x="5625948" y="2664019"/>
            <a:chExt cx="918699" cy="1070147"/>
          </a:xfrm>
        </p:grpSpPr>
        <p:sp>
          <p:nvSpPr>
            <p:cNvPr id="6194" name="Google Shape;6194;p62"/>
            <p:cNvSpPr/>
            <p:nvPr/>
          </p:nvSpPr>
          <p:spPr>
            <a:xfrm flipH="1">
              <a:off x="5894547" y="3012066"/>
              <a:ext cx="650100" cy="722100"/>
            </a:xfrm>
            <a:prstGeom prst="mathPlus">
              <a:avLst>
                <a:gd fmla="val 23520" name="adj1"/>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195" name="Google Shape;6195;p62"/>
            <p:cNvSpPr/>
            <p:nvPr/>
          </p:nvSpPr>
          <p:spPr>
            <a:xfrm flipH="1">
              <a:off x="5625948" y="2664019"/>
              <a:ext cx="313500" cy="348000"/>
            </a:xfrm>
            <a:prstGeom prst="mathPlus">
              <a:avLst>
                <a:gd fmla="val 23520" name="adj1"/>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6196" name="Shape 619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menligning" type="twoTxTwoObj">
  <p:cSld name="TWO_OBJECTS_WITH_TEXT">
    <p:spTree>
      <p:nvGrpSpPr>
        <p:cNvPr id="47" name="Shape 47"/>
        <p:cNvGrpSpPr/>
        <p:nvPr/>
      </p:nvGrpSpPr>
      <p:grpSpPr>
        <a:xfrm>
          <a:off x="0" y="0"/>
          <a:ext cx="0" cy="0"/>
          <a:chOff x="0" y="0"/>
          <a:chExt cx="0" cy="0"/>
        </a:xfrm>
      </p:grpSpPr>
      <p:sp>
        <p:nvSpPr>
          <p:cNvPr id="48" name="Google Shape;48;p16"/>
          <p:cNvSpPr txBox="1"/>
          <p:nvPr>
            <p:ph type="title"/>
          </p:nvPr>
        </p:nvSpPr>
        <p:spPr>
          <a:xfrm>
            <a:off x="1252728" y="381000"/>
            <a:ext cx="10172700" cy="1493517"/>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6"/>
          <p:cNvSpPr txBox="1"/>
          <p:nvPr>
            <p:ph idx="1" type="body"/>
          </p:nvPr>
        </p:nvSpPr>
        <p:spPr>
          <a:xfrm>
            <a:off x="1251678" y="2199633"/>
            <a:ext cx="4800600" cy="632529"/>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700"/>
              </a:spcBef>
              <a:spcAft>
                <a:spcPts val="0"/>
              </a:spcAft>
              <a:buSzPts val="1900"/>
              <a:buNone/>
              <a:defRPr b="1" sz="1900" cap="none">
                <a:solidFill>
                  <a:schemeClr val="dk2"/>
                </a:solidFill>
              </a:defRPr>
            </a:lvl1pPr>
            <a:lvl2pPr indent="-228600" lvl="1" marL="914400" algn="l">
              <a:lnSpc>
                <a:spcPct val="110000"/>
              </a:lnSpc>
              <a:spcBef>
                <a:spcPts val="700"/>
              </a:spcBef>
              <a:spcAft>
                <a:spcPts val="0"/>
              </a:spcAft>
              <a:buSzPts val="1900"/>
              <a:buNone/>
              <a:defRPr b="1" sz="1900"/>
            </a:lvl2pPr>
            <a:lvl3pPr indent="-228600" lvl="2" marL="1371600" algn="l">
              <a:lnSpc>
                <a:spcPct val="110000"/>
              </a:lnSpc>
              <a:spcBef>
                <a:spcPts val="700"/>
              </a:spcBef>
              <a:spcAft>
                <a:spcPts val="0"/>
              </a:spcAft>
              <a:buSzPts val="1800"/>
              <a:buNone/>
              <a:defRPr b="1" sz="1800"/>
            </a:lvl3pPr>
            <a:lvl4pPr indent="-228600" lvl="3" marL="1828800" algn="l">
              <a:lnSpc>
                <a:spcPct val="110000"/>
              </a:lnSpc>
              <a:spcBef>
                <a:spcPts val="700"/>
              </a:spcBef>
              <a:spcAft>
                <a:spcPts val="0"/>
              </a:spcAft>
              <a:buSzPts val="1600"/>
              <a:buNone/>
              <a:defRPr b="1" sz="1600"/>
            </a:lvl4pPr>
            <a:lvl5pPr indent="-228600" lvl="4" marL="2286000" algn="l">
              <a:lnSpc>
                <a:spcPct val="110000"/>
              </a:lnSpc>
              <a:spcBef>
                <a:spcPts val="700"/>
              </a:spcBef>
              <a:spcAft>
                <a:spcPts val="0"/>
              </a:spcAft>
              <a:buSzPts val="1600"/>
              <a:buNone/>
              <a:defRPr b="1" sz="1600"/>
            </a:lvl5pPr>
            <a:lvl6pPr indent="-228600" lvl="5" marL="2743200" algn="l">
              <a:lnSpc>
                <a:spcPct val="110000"/>
              </a:lnSpc>
              <a:spcBef>
                <a:spcPts val="700"/>
              </a:spcBef>
              <a:spcAft>
                <a:spcPts val="0"/>
              </a:spcAft>
              <a:buSzPts val="1600"/>
              <a:buNone/>
              <a:defRPr b="1" sz="1600"/>
            </a:lvl6pPr>
            <a:lvl7pPr indent="-228600" lvl="6" marL="3200400" algn="l">
              <a:lnSpc>
                <a:spcPct val="110000"/>
              </a:lnSpc>
              <a:spcBef>
                <a:spcPts val="700"/>
              </a:spcBef>
              <a:spcAft>
                <a:spcPts val="0"/>
              </a:spcAft>
              <a:buSzPts val="1600"/>
              <a:buNone/>
              <a:defRPr b="1" sz="1600"/>
            </a:lvl7pPr>
            <a:lvl8pPr indent="-228600" lvl="7" marL="3657600" algn="l">
              <a:lnSpc>
                <a:spcPct val="110000"/>
              </a:lnSpc>
              <a:spcBef>
                <a:spcPts val="700"/>
              </a:spcBef>
              <a:spcAft>
                <a:spcPts val="0"/>
              </a:spcAft>
              <a:buSzPts val="1600"/>
              <a:buNone/>
              <a:defRPr b="1" sz="1600"/>
            </a:lvl8pPr>
            <a:lvl9pPr indent="-228600" lvl="8" marL="4114800" algn="l">
              <a:lnSpc>
                <a:spcPct val="110000"/>
              </a:lnSpc>
              <a:spcBef>
                <a:spcPts val="700"/>
              </a:spcBef>
              <a:spcAft>
                <a:spcPts val="0"/>
              </a:spcAft>
              <a:buSzPts val="1600"/>
              <a:buNone/>
              <a:defRPr b="1" sz="1600"/>
            </a:lvl9pPr>
          </a:lstStyle>
          <a:p/>
        </p:txBody>
      </p:sp>
      <p:sp>
        <p:nvSpPr>
          <p:cNvPr id="50" name="Google Shape;50;p16"/>
          <p:cNvSpPr txBox="1"/>
          <p:nvPr>
            <p:ph idx="2" type="body"/>
          </p:nvPr>
        </p:nvSpPr>
        <p:spPr>
          <a:xfrm>
            <a:off x="1257300" y="2909102"/>
            <a:ext cx="4800600" cy="2996398"/>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51" name="Google Shape;51;p16"/>
          <p:cNvSpPr txBox="1"/>
          <p:nvPr>
            <p:ph idx="3" type="body"/>
          </p:nvPr>
        </p:nvSpPr>
        <p:spPr>
          <a:xfrm>
            <a:off x="6633864" y="2199633"/>
            <a:ext cx="4800600" cy="632529"/>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700"/>
              </a:spcBef>
              <a:spcAft>
                <a:spcPts val="0"/>
              </a:spcAft>
              <a:buSzPts val="1900"/>
              <a:buNone/>
              <a:defRPr b="1" sz="1900" cap="none">
                <a:solidFill>
                  <a:schemeClr val="dk2"/>
                </a:solidFill>
              </a:defRPr>
            </a:lvl1pPr>
            <a:lvl2pPr indent="-228600" lvl="1" marL="914400" algn="l">
              <a:lnSpc>
                <a:spcPct val="110000"/>
              </a:lnSpc>
              <a:spcBef>
                <a:spcPts val="700"/>
              </a:spcBef>
              <a:spcAft>
                <a:spcPts val="0"/>
              </a:spcAft>
              <a:buSzPts val="1900"/>
              <a:buNone/>
              <a:defRPr b="1" sz="1900"/>
            </a:lvl2pPr>
            <a:lvl3pPr indent="-228600" lvl="2" marL="1371600" algn="l">
              <a:lnSpc>
                <a:spcPct val="110000"/>
              </a:lnSpc>
              <a:spcBef>
                <a:spcPts val="700"/>
              </a:spcBef>
              <a:spcAft>
                <a:spcPts val="0"/>
              </a:spcAft>
              <a:buSzPts val="1800"/>
              <a:buNone/>
              <a:defRPr b="1" sz="1800"/>
            </a:lvl3pPr>
            <a:lvl4pPr indent="-228600" lvl="3" marL="1828800" algn="l">
              <a:lnSpc>
                <a:spcPct val="110000"/>
              </a:lnSpc>
              <a:spcBef>
                <a:spcPts val="700"/>
              </a:spcBef>
              <a:spcAft>
                <a:spcPts val="0"/>
              </a:spcAft>
              <a:buSzPts val="1600"/>
              <a:buNone/>
              <a:defRPr b="1" sz="1600"/>
            </a:lvl4pPr>
            <a:lvl5pPr indent="-228600" lvl="4" marL="2286000" algn="l">
              <a:lnSpc>
                <a:spcPct val="110000"/>
              </a:lnSpc>
              <a:spcBef>
                <a:spcPts val="700"/>
              </a:spcBef>
              <a:spcAft>
                <a:spcPts val="0"/>
              </a:spcAft>
              <a:buSzPts val="1600"/>
              <a:buNone/>
              <a:defRPr b="1" sz="1600"/>
            </a:lvl5pPr>
            <a:lvl6pPr indent="-228600" lvl="5" marL="2743200" algn="l">
              <a:lnSpc>
                <a:spcPct val="110000"/>
              </a:lnSpc>
              <a:spcBef>
                <a:spcPts val="700"/>
              </a:spcBef>
              <a:spcAft>
                <a:spcPts val="0"/>
              </a:spcAft>
              <a:buSzPts val="1600"/>
              <a:buNone/>
              <a:defRPr b="1" sz="1600"/>
            </a:lvl6pPr>
            <a:lvl7pPr indent="-228600" lvl="6" marL="3200400" algn="l">
              <a:lnSpc>
                <a:spcPct val="110000"/>
              </a:lnSpc>
              <a:spcBef>
                <a:spcPts val="700"/>
              </a:spcBef>
              <a:spcAft>
                <a:spcPts val="0"/>
              </a:spcAft>
              <a:buSzPts val="1600"/>
              <a:buNone/>
              <a:defRPr b="1" sz="1600"/>
            </a:lvl7pPr>
            <a:lvl8pPr indent="-228600" lvl="7" marL="3657600" algn="l">
              <a:lnSpc>
                <a:spcPct val="110000"/>
              </a:lnSpc>
              <a:spcBef>
                <a:spcPts val="700"/>
              </a:spcBef>
              <a:spcAft>
                <a:spcPts val="0"/>
              </a:spcAft>
              <a:buSzPts val="1600"/>
              <a:buNone/>
              <a:defRPr b="1" sz="1600"/>
            </a:lvl8pPr>
            <a:lvl9pPr indent="-228600" lvl="8" marL="4114800" algn="l">
              <a:lnSpc>
                <a:spcPct val="110000"/>
              </a:lnSpc>
              <a:spcBef>
                <a:spcPts val="700"/>
              </a:spcBef>
              <a:spcAft>
                <a:spcPts val="0"/>
              </a:spcAft>
              <a:buSzPts val="1600"/>
              <a:buNone/>
              <a:defRPr b="1" sz="1600"/>
            </a:lvl9pPr>
          </a:lstStyle>
          <a:p/>
        </p:txBody>
      </p:sp>
      <p:sp>
        <p:nvSpPr>
          <p:cNvPr id="52" name="Google Shape;52;p16"/>
          <p:cNvSpPr txBox="1"/>
          <p:nvPr>
            <p:ph idx="4" type="body"/>
          </p:nvPr>
        </p:nvSpPr>
        <p:spPr>
          <a:xfrm>
            <a:off x="6633864" y="2909102"/>
            <a:ext cx="4800600" cy="2996398"/>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700"/>
              </a:spcBef>
              <a:spcAft>
                <a:spcPts val="0"/>
              </a:spcAft>
              <a:buSzPts val="1800"/>
              <a:buChar char="•"/>
              <a:defRPr/>
            </a:lvl1pPr>
            <a:lvl2pPr indent="-342900" lvl="1" marL="914400" algn="l">
              <a:lnSpc>
                <a:spcPct val="110000"/>
              </a:lnSpc>
              <a:spcBef>
                <a:spcPts val="700"/>
              </a:spcBef>
              <a:spcAft>
                <a:spcPts val="0"/>
              </a:spcAft>
              <a:buSzPts val="1800"/>
              <a:buChar char="–"/>
              <a:defRPr/>
            </a:lvl2pPr>
            <a:lvl3pPr indent="-342900" lvl="2" marL="1371600" algn="l">
              <a:lnSpc>
                <a:spcPct val="110000"/>
              </a:lnSpc>
              <a:spcBef>
                <a:spcPts val="700"/>
              </a:spcBef>
              <a:spcAft>
                <a:spcPts val="0"/>
              </a:spcAft>
              <a:buSzPts val="1800"/>
              <a:buChar char="•"/>
              <a:defRPr/>
            </a:lvl3pPr>
            <a:lvl4pPr indent="-342900" lvl="3" marL="1828800" algn="l">
              <a:lnSpc>
                <a:spcPct val="110000"/>
              </a:lnSpc>
              <a:spcBef>
                <a:spcPts val="700"/>
              </a:spcBef>
              <a:spcAft>
                <a:spcPts val="0"/>
              </a:spcAft>
              <a:buSzPts val="1800"/>
              <a:buChar char="–"/>
              <a:defRPr/>
            </a:lvl4pPr>
            <a:lvl5pPr indent="-342900" lvl="4" marL="2286000" algn="l">
              <a:lnSpc>
                <a:spcPct val="110000"/>
              </a:lnSpc>
              <a:spcBef>
                <a:spcPts val="700"/>
              </a:spcBef>
              <a:spcAft>
                <a:spcPts val="0"/>
              </a:spcAft>
              <a:buSzPts val="1800"/>
              <a:buChar char="•"/>
              <a:defRPr/>
            </a:lvl5pPr>
            <a:lvl6pPr indent="-342900" lvl="5" marL="2743200" algn="l">
              <a:lnSpc>
                <a:spcPct val="110000"/>
              </a:lnSpc>
              <a:spcBef>
                <a:spcPts val="700"/>
              </a:spcBef>
              <a:spcAft>
                <a:spcPts val="0"/>
              </a:spcAft>
              <a:buSzPts val="1800"/>
              <a:buChar char="–"/>
              <a:defRPr/>
            </a:lvl6pPr>
            <a:lvl7pPr indent="-342900" lvl="6" marL="3200400" algn="l">
              <a:lnSpc>
                <a:spcPct val="110000"/>
              </a:lnSpc>
              <a:spcBef>
                <a:spcPts val="700"/>
              </a:spcBef>
              <a:spcAft>
                <a:spcPts val="0"/>
              </a:spcAft>
              <a:buSzPts val="1800"/>
              <a:buChar char="•"/>
              <a:defRPr/>
            </a:lvl7pPr>
            <a:lvl8pPr indent="-342900" lvl="7" marL="3657600" algn="l">
              <a:lnSpc>
                <a:spcPct val="110000"/>
              </a:lnSpc>
              <a:spcBef>
                <a:spcPts val="700"/>
              </a:spcBef>
              <a:spcAft>
                <a:spcPts val="0"/>
              </a:spcAft>
              <a:buSzPts val="1800"/>
              <a:buChar char="–"/>
              <a:defRPr/>
            </a:lvl8pPr>
            <a:lvl9pPr indent="-342900" lvl="8" marL="4114800" algn="l">
              <a:lnSpc>
                <a:spcPct val="110000"/>
              </a:lnSpc>
              <a:spcBef>
                <a:spcPts val="700"/>
              </a:spcBef>
              <a:spcAft>
                <a:spcPts val="0"/>
              </a:spcAft>
              <a:buSzPts val="1800"/>
              <a:buChar char="•"/>
              <a:defRPr/>
            </a:lvl9pPr>
          </a:lstStyle>
          <a:p/>
        </p:txBody>
      </p:sp>
      <p:sp>
        <p:nvSpPr>
          <p:cNvPr id="53" name="Google Shape;53;p16"/>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6"/>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6"/>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6197" name="Shape 6197"/>
        <p:cNvGrpSpPr/>
        <p:nvPr/>
      </p:nvGrpSpPr>
      <p:grpSpPr>
        <a:xfrm>
          <a:off x="0" y="0"/>
          <a:ext cx="0" cy="0"/>
          <a:chOff x="0" y="0"/>
          <a:chExt cx="0" cy="0"/>
        </a:xfrm>
      </p:grpSpPr>
      <p:grpSp>
        <p:nvGrpSpPr>
          <p:cNvPr id="6198" name="Google Shape;6198;p64"/>
          <p:cNvGrpSpPr/>
          <p:nvPr/>
        </p:nvGrpSpPr>
        <p:grpSpPr>
          <a:xfrm>
            <a:off x="-961481" y="-1299981"/>
            <a:ext cx="15629283" cy="9983013"/>
            <a:chOff x="-721111" y="-974986"/>
            <a:chExt cx="11721962" cy="7487260"/>
          </a:xfrm>
        </p:grpSpPr>
        <p:sp>
          <p:nvSpPr>
            <p:cNvPr id="6199" name="Google Shape;6199;p64"/>
            <p:cNvSpPr/>
            <p:nvPr/>
          </p:nvSpPr>
          <p:spPr>
            <a:xfrm rot="10800000">
              <a:off x="8347485" y="-974986"/>
              <a:ext cx="2653366" cy="264985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00" name="Google Shape;6200;p64"/>
            <p:cNvGrpSpPr/>
            <p:nvPr/>
          </p:nvGrpSpPr>
          <p:grpSpPr>
            <a:xfrm>
              <a:off x="-721111" y="3588350"/>
              <a:ext cx="2259549" cy="2923924"/>
              <a:chOff x="-721111" y="3588350"/>
              <a:chExt cx="2259549" cy="2923924"/>
            </a:xfrm>
          </p:grpSpPr>
          <p:sp>
            <p:nvSpPr>
              <p:cNvPr id="6201" name="Google Shape;6201;p64"/>
              <p:cNvSpPr/>
              <p:nvPr/>
            </p:nvSpPr>
            <p:spPr>
              <a:xfrm flipH="1">
                <a:off x="-721111" y="4256026"/>
                <a:ext cx="2259549" cy="2256248"/>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02" name="Google Shape;6202;p64"/>
              <p:cNvGrpSpPr/>
              <p:nvPr/>
            </p:nvGrpSpPr>
            <p:grpSpPr>
              <a:xfrm rot="-5400000">
                <a:off x="-77894" y="3901002"/>
                <a:ext cx="945221" cy="319917"/>
                <a:chOff x="1608712" y="575096"/>
                <a:chExt cx="670465" cy="226924"/>
              </a:xfrm>
            </p:grpSpPr>
            <p:sp>
              <p:nvSpPr>
                <p:cNvPr id="6203" name="Google Shape;6203;p64"/>
                <p:cNvSpPr/>
                <p:nvPr/>
              </p:nvSpPr>
              <p:spPr>
                <a:xfrm>
                  <a:off x="176343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4" name="Google Shape;6204;p64"/>
                <p:cNvSpPr/>
                <p:nvPr/>
              </p:nvSpPr>
              <p:spPr>
                <a:xfrm>
                  <a:off x="1608712"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5" name="Google Shape;6205;p64"/>
                <p:cNvSpPr/>
                <p:nvPr/>
              </p:nvSpPr>
              <p:spPr>
                <a:xfrm>
                  <a:off x="1918157"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6" name="Google Shape;6206;p64"/>
                <p:cNvSpPr/>
                <p:nvPr/>
              </p:nvSpPr>
              <p:spPr>
                <a:xfrm>
                  <a:off x="1763436"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7" name="Google Shape;6207;p64"/>
                <p:cNvSpPr/>
                <p:nvPr/>
              </p:nvSpPr>
              <p:spPr>
                <a:xfrm>
                  <a:off x="206256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8" name="Google Shape;6208;p64"/>
                <p:cNvSpPr/>
                <p:nvPr/>
              </p:nvSpPr>
              <p:spPr>
                <a:xfrm>
                  <a:off x="1907840"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09" name="Google Shape;6209;p64"/>
                <p:cNvSpPr/>
                <p:nvPr/>
              </p:nvSpPr>
              <p:spPr>
                <a:xfrm>
                  <a:off x="221728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10" name="Google Shape;6210;p64"/>
                <p:cNvSpPr/>
                <p:nvPr/>
              </p:nvSpPr>
              <p:spPr>
                <a:xfrm>
                  <a:off x="2062564"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grpSp>
      <p:sp>
        <p:nvSpPr>
          <p:cNvPr id="6211" name="Google Shape;6211;p64"/>
          <p:cNvSpPr txBox="1"/>
          <p:nvPr>
            <p:ph type="title"/>
          </p:nvPr>
        </p:nvSpPr>
        <p:spPr>
          <a:xfrm>
            <a:off x="960000" y="593367"/>
            <a:ext cx="10272000" cy="924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sz="42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212" name="Google Shape;6212;p64"/>
          <p:cNvSpPr txBox="1"/>
          <p:nvPr>
            <p:ph idx="2" type="title"/>
          </p:nvPr>
        </p:nvSpPr>
        <p:spPr>
          <a:xfrm>
            <a:off x="960000" y="2387967"/>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3" name="Google Shape;6213;p64"/>
          <p:cNvSpPr txBox="1"/>
          <p:nvPr>
            <p:ph idx="3" type="title"/>
          </p:nvPr>
        </p:nvSpPr>
        <p:spPr>
          <a:xfrm>
            <a:off x="6105033" y="2387967"/>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4" name="Google Shape;6214;p64"/>
          <p:cNvSpPr txBox="1"/>
          <p:nvPr>
            <p:ph idx="4" type="title"/>
          </p:nvPr>
        </p:nvSpPr>
        <p:spPr>
          <a:xfrm>
            <a:off x="960000" y="3491231"/>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5" name="Google Shape;6215;p64"/>
          <p:cNvSpPr txBox="1"/>
          <p:nvPr>
            <p:ph idx="5" type="title"/>
          </p:nvPr>
        </p:nvSpPr>
        <p:spPr>
          <a:xfrm>
            <a:off x="6105033" y="3491231"/>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6" name="Google Shape;6216;p64"/>
          <p:cNvSpPr txBox="1"/>
          <p:nvPr>
            <p:ph idx="6" type="title"/>
          </p:nvPr>
        </p:nvSpPr>
        <p:spPr>
          <a:xfrm>
            <a:off x="960000" y="4594600"/>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7" name="Google Shape;6217;p64"/>
          <p:cNvSpPr txBox="1"/>
          <p:nvPr>
            <p:ph idx="7" type="title"/>
          </p:nvPr>
        </p:nvSpPr>
        <p:spPr>
          <a:xfrm>
            <a:off x="6105033" y="4594600"/>
            <a:ext cx="9796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b="0" sz="4000">
                <a:solidFill>
                  <a:schemeClr val="accent4"/>
                </a:solidFill>
                <a:latin typeface="Raleway Black"/>
                <a:ea typeface="Raleway Black"/>
                <a:cs typeface="Raleway Black"/>
                <a:sym typeface="Raleway Black"/>
              </a:defRPr>
            </a:lvl1pPr>
            <a:lvl2pPr lvl="1" algn="l">
              <a:lnSpc>
                <a:spcPct val="100000"/>
              </a:lnSpc>
              <a:spcBef>
                <a:spcPts val="0"/>
              </a:spcBef>
              <a:spcAft>
                <a:spcPts val="0"/>
              </a:spcAft>
              <a:buSzPts val="3000"/>
              <a:buNone/>
              <a:defRPr sz="4000"/>
            </a:lvl2pPr>
            <a:lvl3pPr lvl="2" algn="l">
              <a:lnSpc>
                <a:spcPct val="100000"/>
              </a:lnSpc>
              <a:spcBef>
                <a:spcPts val="0"/>
              </a:spcBef>
              <a:spcAft>
                <a:spcPts val="0"/>
              </a:spcAft>
              <a:buSzPts val="3000"/>
              <a:buNone/>
              <a:defRPr sz="4000"/>
            </a:lvl3pPr>
            <a:lvl4pPr lvl="3" algn="l">
              <a:lnSpc>
                <a:spcPct val="100000"/>
              </a:lnSpc>
              <a:spcBef>
                <a:spcPts val="0"/>
              </a:spcBef>
              <a:spcAft>
                <a:spcPts val="0"/>
              </a:spcAft>
              <a:buSzPts val="3000"/>
              <a:buNone/>
              <a:defRPr sz="4000"/>
            </a:lvl4pPr>
            <a:lvl5pPr lvl="4" algn="l">
              <a:lnSpc>
                <a:spcPct val="100000"/>
              </a:lnSpc>
              <a:spcBef>
                <a:spcPts val="0"/>
              </a:spcBef>
              <a:spcAft>
                <a:spcPts val="0"/>
              </a:spcAft>
              <a:buSzPts val="3000"/>
              <a:buNone/>
              <a:defRPr sz="4000"/>
            </a:lvl5pPr>
            <a:lvl6pPr lvl="5" algn="l">
              <a:lnSpc>
                <a:spcPct val="100000"/>
              </a:lnSpc>
              <a:spcBef>
                <a:spcPts val="0"/>
              </a:spcBef>
              <a:spcAft>
                <a:spcPts val="0"/>
              </a:spcAft>
              <a:buSzPts val="3000"/>
              <a:buNone/>
              <a:defRPr sz="4000"/>
            </a:lvl6pPr>
            <a:lvl7pPr lvl="6" algn="l">
              <a:lnSpc>
                <a:spcPct val="100000"/>
              </a:lnSpc>
              <a:spcBef>
                <a:spcPts val="0"/>
              </a:spcBef>
              <a:spcAft>
                <a:spcPts val="0"/>
              </a:spcAft>
              <a:buSzPts val="3000"/>
              <a:buNone/>
              <a:defRPr sz="4000"/>
            </a:lvl7pPr>
            <a:lvl8pPr lvl="7" algn="l">
              <a:lnSpc>
                <a:spcPct val="100000"/>
              </a:lnSpc>
              <a:spcBef>
                <a:spcPts val="0"/>
              </a:spcBef>
              <a:spcAft>
                <a:spcPts val="0"/>
              </a:spcAft>
              <a:buSzPts val="3000"/>
              <a:buNone/>
              <a:defRPr sz="4000"/>
            </a:lvl8pPr>
            <a:lvl9pPr lvl="8" algn="l">
              <a:lnSpc>
                <a:spcPct val="100000"/>
              </a:lnSpc>
              <a:spcBef>
                <a:spcPts val="0"/>
              </a:spcBef>
              <a:spcAft>
                <a:spcPts val="0"/>
              </a:spcAft>
              <a:buSzPts val="3000"/>
              <a:buNone/>
              <a:defRPr sz="4000"/>
            </a:lvl9pPr>
          </a:lstStyle>
          <a:p/>
        </p:txBody>
      </p:sp>
      <p:sp>
        <p:nvSpPr>
          <p:cNvPr id="6218" name="Google Shape;6218;p64"/>
          <p:cNvSpPr txBox="1"/>
          <p:nvPr>
            <p:ph idx="1" type="subTitle"/>
          </p:nvPr>
        </p:nvSpPr>
        <p:spPr>
          <a:xfrm>
            <a:off x="1939607" y="2387967"/>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19" name="Google Shape;6219;p64"/>
          <p:cNvSpPr txBox="1"/>
          <p:nvPr>
            <p:ph idx="8" type="subTitle"/>
          </p:nvPr>
        </p:nvSpPr>
        <p:spPr>
          <a:xfrm>
            <a:off x="1939600" y="3491231"/>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20" name="Google Shape;6220;p64"/>
          <p:cNvSpPr txBox="1"/>
          <p:nvPr>
            <p:ph idx="9" type="subTitle"/>
          </p:nvPr>
        </p:nvSpPr>
        <p:spPr>
          <a:xfrm>
            <a:off x="1939605" y="4594600"/>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21" name="Google Shape;6221;p64"/>
          <p:cNvSpPr txBox="1"/>
          <p:nvPr>
            <p:ph idx="13" type="subTitle"/>
          </p:nvPr>
        </p:nvSpPr>
        <p:spPr>
          <a:xfrm>
            <a:off x="7084633" y="2387967"/>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22" name="Google Shape;6222;p64"/>
          <p:cNvSpPr txBox="1"/>
          <p:nvPr>
            <p:ph idx="14" type="subTitle"/>
          </p:nvPr>
        </p:nvSpPr>
        <p:spPr>
          <a:xfrm>
            <a:off x="7084633" y="3491231"/>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23" name="Google Shape;6223;p64"/>
          <p:cNvSpPr txBox="1"/>
          <p:nvPr>
            <p:ph idx="15" type="subTitle"/>
          </p:nvPr>
        </p:nvSpPr>
        <p:spPr>
          <a:xfrm>
            <a:off x="7084633" y="4594600"/>
            <a:ext cx="3976000" cy="71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Font typeface="Raleway"/>
              <a:buNone/>
              <a:defRPr sz="2667">
                <a:solidFill>
                  <a:schemeClr val="dk1"/>
                </a:solidFill>
                <a:latin typeface="Raleway Black"/>
                <a:ea typeface="Raleway Black"/>
                <a:cs typeface="Raleway Black"/>
                <a:sym typeface="Raleway Black"/>
              </a:defRPr>
            </a:lvl1pPr>
            <a:lvl2pPr lvl="1" algn="l">
              <a:lnSpc>
                <a:spcPct val="100000"/>
              </a:lnSpc>
              <a:spcBef>
                <a:spcPts val="0"/>
              </a:spcBef>
              <a:spcAft>
                <a:spcPts val="0"/>
              </a:spcAft>
              <a:buSzPts val="2400"/>
              <a:buFont typeface="Raleway"/>
              <a:buNone/>
              <a:defRPr sz="3200">
                <a:latin typeface="Raleway"/>
                <a:ea typeface="Raleway"/>
                <a:cs typeface="Raleway"/>
                <a:sym typeface="Raleway"/>
              </a:defRPr>
            </a:lvl2pPr>
            <a:lvl3pPr lvl="2" algn="l">
              <a:lnSpc>
                <a:spcPct val="100000"/>
              </a:lnSpc>
              <a:spcBef>
                <a:spcPts val="0"/>
              </a:spcBef>
              <a:spcAft>
                <a:spcPts val="0"/>
              </a:spcAft>
              <a:buSzPts val="2400"/>
              <a:buFont typeface="Raleway"/>
              <a:buNone/>
              <a:defRPr sz="3200">
                <a:latin typeface="Raleway"/>
                <a:ea typeface="Raleway"/>
                <a:cs typeface="Raleway"/>
                <a:sym typeface="Raleway"/>
              </a:defRPr>
            </a:lvl3pPr>
            <a:lvl4pPr lvl="3" algn="l">
              <a:lnSpc>
                <a:spcPct val="100000"/>
              </a:lnSpc>
              <a:spcBef>
                <a:spcPts val="0"/>
              </a:spcBef>
              <a:spcAft>
                <a:spcPts val="0"/>
              </a:spcAft>
              <a:buSzPts val="2400"/>
              <a:buFont typeface="Raleway"/>
              <a:buNone/>
              <a:defRPr sz="3200">
                <a:latin typeface="Raleway"/>
                <a:ea typeface="Raleway"/>
                <a:cs typeface="Raleway"/>
                <a:sym typeface="Raleway"/>
              </a:defRPr>
            </a:lvl4pPr>
            <a:lvl5pPr lvl="4" algn="l">
              <a:lnSpc>
                <a:spcPct val="100000"/>
              </a:lnSpc>
              <a:spcBef>
                <a:spcPts val="0"/>
              </a:spcBef>
              <a:spcAft>
                <a:spcPts val="0"/>
              </a:spcAft>
              <a:buSzPts val="2400"/>
              <a:buFont typeface="Raleway"/>
              <a:buNone/>
              <a:defRPr sz="3200">
                <a:latin typeface="Raleway"/>
                <a:ea typeface="Raleway"/>
                <a:cs typeface="Raleway"/>
                <a:sym typeface="Raleway"/>
              </a:defRPr>
            </a:lvl5pPr>
            <a:lvl6pPr lvl="5" algn="l">
              <a:lnSpc>
                <a:spcPct val="100000"/>
              </a:lnSpc>
              <a:spcBef>
                <a:spcPts val="0"/>
              </a:spcBef>
              <a:spcAft>
                <a:spcPts val="0"/>
              </a:spcAft>
              <a:buSzPts val="2400"/>
              <a:buFont typeface="Raleway"/>
              <a:buNone/>
              <a:defRPr sz="3200">
                <a:latin typeface="Raleway"/>
                <a:ea typeface="Raleway"/>
                <a:cs typeface="Raleway"/>
                <a:sym typeface="Raleway"/>
              </a:defRPr>
            </a:lvl6pPr>
            <a:lvl7pPr lvl="6" algn="l">
              <a:lnSpc>
                <a:spcPct val="100000"/>
              </a:lnSpc>
              <a:spcBef>
                <a:spcPts val="0"/>
              </a:spcBef>
              <a:spcAft>
                <a:spcPts val="0"/>
              </a:spcAft>
              <a:buSzPts val="2400"/>
              <a:buFont typeface="Raleway"/>
              <a:buNone/>
              <a:defRPr sz="3200">
                <a:latin typeface="Raleway"/>
                <a:ea typeface="Raleway"/>
                <a:cs typeface="Raleway"/>
                <a:sym typeface="Raleway"/>
              </a:defRPr>
            </a:lvl7pPr>
            <a:lvl8pPr lvl="7" algn="l">
              <a:lnSpc>
                <a:spcPct val="100000"/>
              </a:lnSpc>
              <a:spcBef>
                <a:spcPts val="0"/>
              </a:spcBef>
              <a:spcAft>
                <a:spcPts val="0"/>
              </a:spcAft>
              <a:buSzPts val="2400"/>
              <a:buFont typeface="Raleway"/>
              <a:buNone/>
              <a:defRPr sz="3200">
                <a:latin typeface="Raleway"/>
                <a:ea typeface="Raleway"/>
                <a:cs typeface="Raleway"/>
                <a:sym typeface="Raleway"/>
              </a:defRPr>
            </a:lvl8pPr>
            <a:lvl9pPr lvl="8" algn="l">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grpSp>
        <p:nvGrpSpPr>
          <p:cNvPr id="6224" name="Google Shape;6224;p64"/>
          <p:cNvGrpSpPr/>
          <p:nvPr/>
        </p:nvGrpSpPr>
        <p:grpSpPr>
          <a:xfrm rot="-5400000">
            <a:off x="-103859" y="5201336"/>
            <a:ext cx="1260294" cy="426556"/>
            <a:chOff x="1608712" y="575096"/>
            <a:chExt cx="670465" cy="226924"/>
          </a:xfrm>
        </p:grpSpPr>
        <p:sp>
          <p:nvSpPr>
            <p:cNvPr id="6225" name="Google Shape;6225;p64"/>
            <p:cNvSpPr/>
            <p:nvPr/>
          </p:nvSpPr>
          <p:spPr>
            <a:xfrm>
              <a:off x="176343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26" name="Google Shape;6226;p64"/>
            <p:cNvSpPr/>
            <p:nvPr/>
          </p:nvSpPr>
          <p:spPr>
            <a:xfrm>
              <a:off x="1608712"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27" name="Google Shape;6227;p64"/>
            <p:cNvSpPr/>
            <p:nvPr/>
          </p:nvSpPr>
          <p:spPr>
            <a:xfrm>
              <a:off x="1918157"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28" name="Google Shape;6228;p64"/>
            <p:cNvSpPr/>
            <p:nvPr/>
          </p:nvSpPr>
          <p:spPr>
            <a:xfrm>
              <a:off x="1763436"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29" name="Google Shape;6229;p64"/>
            <p:cNvSpPr/>
            <p:nvPr/>
          </p:nvSpPr>
          <p:spPr>
            <a:xfrm>
              <a:off x="206256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30" name="Google Shape;6230;p64"/>
            <p:cNvSpPr/>
            <p:nvPr/>
          </p:nvSpPr>
          <p:spPr>
            <a:xfrm>
              <a:off x="1907840"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31" name="Google Shape;6231;p64"/>
            <p:cNvSpPr/>
            <p:nvPr/>
          </p:nvSpPr>
          <p:spPr>
            <a:xfrm>
              <a:off x="221728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32" name="Google Shape;6232;p64"/>
            <p:cNvSpPr/>
            <p:nvPr/>
          </p:nvSpPr>
          <p:spPr>
            <a:xfrm>
              <a:off x="2062564"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233" name="Google Shape;6233;p64"/>
          <p:cNvGrpSpPr/>
          <p:nvPr/>
        </p:nvGrpSpPr>
        <p:grpSpPr>
          <a:xfrm>
            <a:off x="10100305" y="239403"/>
            <a:ext cx="1520396" cy="1332262"/>
            <a:chOff x="7575228" y="179552"/>
            <a:chExt cx="1140297" cy="999197"/>
          </a:xfrm>
        </p:grpSpPr>
        <p:grpSp>
          <p:nvGrpSpPr>
            <p:cNvPr id="6234" name="Google Shape;6234;p64"/>
            <p:cNvGrpSpPr/>
            <p:nvPr/>
          </p:nvGrpSpPr>
          <p:grpSpPr>
            <a:xfrm>
              <a:off x="8116148" y="275809"/>
              <a:ext cx="599377" cy="902940"/>
              <a:chOff x="7959998" y="275809"/>
              <a:chExt cx="599377" cy="902940"/>
            </a:xfrm>
          </p:grpSpPr>
          <p:sp>
            <p:nvSpPr>
              <p:cNvPr id="6235" name="Google Shape;6235;p64"/>
              <p:cNvSpPr/>
              <p:nvPr/>
            </p:nvSpPr>
            <p:spPr>
              <a:xfrm rot="10800000">
                <a:off x="8325211" y="944585"/>
                <a:ext cx="234164" cy="23416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36" name="Google Shape;6236;p64"/>
              <p:cNvSpPr/>
              <p:nvPr/>
            </p:nvSpPr>
            <p:spPr>
              <a:xfrm rot="10800000">
                <a:off x="7959998" y="275809"/>
                <a:ext cx="365191" cy="365191"/>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
          <p:nvSpPr>
            <p:cNvPr id="6237" name="Google Shape;6237;p64"/>
            <p:cNvSpPr/>
            <p:nvPr/>
          </p:nvSpPr>
          <p:spPr>
            <a:xfrm rot="10800000">
              <a:off x="7575228" y="179552"/>
              <a:ext cx="156974" cy="15697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6238" name="Shape 6238"/>
        <p:cNvGrpSpPr/>
        <p:nvPr/>
      </p:nvGrpSpPr>
      <p:grpSpPr>
        <a:xfrm>
          <a:off x="0" y="0"/>
          <a:ext cx="0" cy="0"/>
          <a:chOff x="0" y="0"/>
          <a:chExt cx="0" cy="0"/>
        </a:xfrm>
      </p:grpSpPr>
      <p:sp>
        <p:nvSpPr>
          <p:cNvPr id="6239" name="Google Shape;6239;p65"/>
          <p:cNvSpPr txBox="1"/>
          <p:nvPr>
            <p:ph type="title"/>
          </p:nvPr>
        </p:nvSpPr>
        <p:spPr>
          <a:xfrm>
            <a:off x="4837033" y="4230000"/>
            <a:ext cx="6404000" cy="8824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3000"/>
              <a:buNone/>
              <a:defRPr b="0">
                <a:latin typeface="Raleway Black"/>
                <a:ea typeface="Raleway Black"/>
                <a:cs typeface="Raleway Black"/>
                <a:sym typeface="Raleway Black"/>
              </a:defRPr>
            </a:lvl1pPr>
            <a:lvl2pPr lvl="1" algn="ctr">
              <a:lnSpc>
                <a:spcPct val="100000"/>
              </a:lnSpc>
              <a:spcBef>
                <a:spcPts val="0"/>
              </a:spcBef>
              <a:spcAft>
                <a:spcPts val="0"/>
              </a:spcAft>
              <a:buSzPts val="3000"/>
              <a:buNone/>
              <a:defRPr sz="4000"/>
            </a:lvl2pPr>
            <a:lvl3pPr lvl="2" algn="ctr">
              <a:lnSpc>
                <a:spcPct val="100000"/>
              </a:lnSpc>
              <a:spcBef>
                <a:spcPts val="0"/>
              </a:spcBef>
              <a:spcAft>
                <a:spcPts val="0"/>
              </a:spcAft>
              <a:buSzPts val="3000"/>
              <a:buNone/>
              <a:defRPr sz="4000"/>
            </a:lvl3pPr>
            <a:lvl4pPr lvl="3" algn="ctr">
              <a:lnSpc>
                <a:spcPct val="100000"/>
              </a:lnSpc>
              <a:spcBef>
                <a:spcPts val="0"/>
              </a:spcBef>
              <a:spcAft>
                <a:spcPts val="0"/>
              </a:spcAft>
              <a:buSzPts val="3000"/>
              <a:buNone/>
              <a:defRPr sz="4000"/>
            </a:lvl4pPr>
            <a:lvl5pPr lvl="4" algn="ctr">
              <a:lnSpc>
                <a:spcPct val="100000"/>
              </a:lnSpc>
              <a:spcBef>
                <a:spcPts val="0"/>
              </a:spcBef>
              <a:spcAft>
                <a:spcPts val="0"/>
              </a:spcAft>
              <a:buSzPts val="3000"/>
              <a:buNone/>
              <a:defRPr sz="4000"/>
            </a:lvl5pPr>
            <a:lvl6pPr lvl="5" algn="ctr">
              <a:lnSpc>
                <a:spcPct val="100000"/>
              </a:lnSpc>
              <a:spcBef>
                <a:spcPts val="0"/>
              </a:spcBef>
              <a:spcAft>
                <a:spcPts val="0"/>
              </a:spcAft>
              <a:buSzPts val="3000"/>
              <a:buNone/>
              <a:defRPr sz="4000"/>
            </a:lvl6pPr>
            <a:lvl7pPr lvl="6" algn="ctr">
              <a:lnSpc>
                <a:spcPct val="100000"/>
              </a:lnSpc>
              <a:spcBef>
                <a:spcPts val="0"/>
              </a:spcBef>
              <a:spcAft>
                <a:spcPts val="0"/>
              </a:spcAft>
              <a:buSzPts val="3000"/>
              <a:buNone/>
              <a:defRPr sz="4000"/>
            </a:lvl7pPr>
            <a:lvl8pPr lvl="7" algn="ctr">
              <a:lnSpc>
                <a:spcPct val="100000"/>
              </a:lnSpc>
              <a:spcBef>
                <a:spcPts val="0"/>
              </a:spcBef>
              <a:spcAft>
                <a:spcPts val="0"/>
              </a:spcAft>
              <a:buSzPts val="3000"/>
              <a:buNone/>
              <a:defRPr sz="4000"/>
            </a:lvl8pPr>
            <a:lvl9pPr lvl="8" algn="ctr">
              <a:lnSpc>
                <a:spcPct val="100000"/>
              </a:lnSpc>
              <a:spcBef>
                <a:spcPts val="0"/>
              </a:spcBef>
              <a:spcAft>
                <a:spcPts val="0"/>
              </a:spcAft>
              <a:buSzPts val="3000"/>
              <a:buNone/>
              <a:defRPr sz="4000"/>
            </a:lvl9pPr>
          </a:lstStyle>
          <a:p/>
        </p:txBody>
      </p:sp>
      <p:sp>
        <p:nvSpPr>
          <p:cNvPr id="6240" name="Google Shape;6240;p65"/>
          <p:cNvSpPr txBox="1"/>
          <p:nvPr>
            <p:ph idx="1" type="subTitle"/>
          </p:nvPr>
        </p:nvSpPr>
        <p:spPr>
          <a:xfrm>
            <a:off x="4836933" y="1745600"/>
            <a:ext cx="6404000" cy="248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000"/>
              <a:buNone/>
              <a:defRPr sz="3733"/>
            </a:lvl1pPr>
            <a:lvl2pPr lvl="1" algn="ctr">
              <a:lnSpc>
                <a:spcPct val="100000"/>
              </a:lnSpc>
              <a:spcBef>
                <a:spcPts val="0"/>
              </a:spcBef>
              <a:spcAft>
                <a:spcPts val="0"/>
              </a:spcAft>
              <a:buSzPts val="3000"/>
              <a:buNone/>
              <a:defRPr sz="4000"/>
            </a:lvl2pPr>
            <a:lvl3pPr lvl="2" algn="ctr">
              <a:lnSpc>
                <a:spcPct val="100000"/>
              </a:lnSpc>
              <a:spcBef>
                <a:spcPts val="0"/>
              </a:spcBef>
              <a:spcAft>
                <a:spcPts val="0"/>
              </a:spcAft>
              <a:buSzPts val="3000"/>
              <a:buNone/>
              <a:defRPr sz="4000"/>
            </a:lvl3pPr>
            <a:lvl4pPr lvl="3" algn="ctr">
              <a:lnSpc>
                <a:spcPct val="100000"/>
              </a:lnSpc>
              <a:spcBef>
                <a:spcPts val="0"/>
              </a:spcBef>
              <a:spcAft>
                <a:spcPts val="0"/>
              </a:spcAft>
              <a:buSzPts val="3000"/>
              <a:buNone/>
              <a:defRPr sz="4000"/>
            </a:lvl4pPr>
            <a:lvl5pPr lvl="4" algn="ctr">
              <a:lnSpc>
                <a:spcPct val="100000"/>
              </a:lnSpc>
              <a:spcBef>
                <a:spcPts val="0"/>
              </a:spcBef>
              <a:spcAft>
                <a:spcPts val="0"/>
              </a:spcAft>
              <a:buSzPts val="3000"/>
              <a:buNone/>
              <a:defRPr sz="4000"/>
            </a:lvl5pPr>
            <a:lvl6pPr lvl="5" algn="ctr">
              <a:lnSpc>
                <a:spcPct val="100000"/>
              </a:lnSpc>
              <a:spcBef>
                <a:spcPts val="0"/>
              </a:spcBef>
              <a:spcAft>
                <a:spcPts val="0"/>
              </a:spcAft>
              <a:buSzPts val="3000"/>
              <a:buNone/>
              <a:defRPr sz="4000"/>
            </a:lvl6pPr>
            <a:lvl7pPr lvl="6" algn="ctr">
              <a:lnSpc>
                <a:spcPct val="100000"/>
              </a:lnSpc>
              <a:spcBef>
                <a:spcPts val="0"/>
              </a:spcBef>
              <a:spcAft>
                <a:spcPts val="0"/>
              </a:spcAft>
              <a:buSzPts val="3000"/>
              <a:buNone/>
              <a:defRPr sz="4000"/>
            </a:lvl7pPr>
            <a:lvl8pPr lvl="7" algn="ctr">
              <a:lnSpc>
                <a:spcPct val="100000"/>
              </a:lnSpc>
              <a:spcBef>
                <a:spcPts val="0"/>
              </a:spcBef>
              <a:spcAft>
                <a:spcPts val="0"/>
              </a:spcAft>
              <a:buSzPts val="3000"/>
              <a:buNone/>
              <a:defRPr sz="4000"/>
            </a:lvl8pPr>
            <a:lvl9pPr lvl="8" algn="ctr">
              <a:lnSpc>
                <a:spcPct val="100000"/>
              </a:lnSpc>
              <a:spcBef>
                <a:spcPts val="0"/>
              </a:spcBef>
              <a:spcAft>
                <a:spcPts val="0"/>
              </a:spcAft>
              <a:buSzPts val="3000"/>
              <a:buNone/>
              <a:defRPr sz="4000"/>
            </a:lvl9pPr>
          </a:lstStyle>
          <a:p/>
        </p:txBody>
      </p:sp>
      <p:sp>
        <p:nvSpPr>
          <p:cNvPr id="6241" name="Google Shape;6241;p65"/>
          <p:cNvSpPr/>
          <p:nvPr/>
        </p:nvSpPr>
        <p:spPr>
          <a:xfrm rot="10800000">
            <a:off x="-1808161" y="-658169"/>
            <a:ext cx="2759127" cy="2755001"/>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42" name="Google Shape;6242;p65"/>
          <p:cNvGrpSpPr/>
          <p:nvPr/>
        </p:nvGrpSpPr>
        <p:grpSpPr>
          <a:xfrm>
            <a:off x="11167234" y="-52981"/>
            <a:ext cx="732719" cy="1651416"/>
            <a:chOff x="8375425" y="-39736"/>
            <a:chExt cx="549539" cy="1238562"/>
          </a:xfrm>
        </p:grpSpPr>
        <p:sp>
          <p:nvSpPr>
            <p:cNvPr id="6243" name="Google Shape;6243;p65"/>
            <p:cNvSpPr/>
            <p:nvPr/>
          </p:nvSpPr>
          <p:spPr>
            <a:xfrm flipH="1" rot="10800000">
              <a:off x="8375425" y="-39736"/>
              <a:ext cx="463787" cy="463787"/>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44" name="Google Shape;6244;p65"/>
            <p:cNvSpPr/>
            <p:nvPr/>
          </p:nvSpPr>
          <p:spPr>
            <a:xfrm flipH="1" rot="10800000">
              <a:off x="8667449" y="941311"/>
              <a:ext cx="257515" cy="257515"/>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6245" name="Shape 6245"/>
        <p:cNvGrpSpPr/>
        <p:nvPr/>
      </p:nvGrpSpPr>
      <p:grpSpPr>
        <a:xfrm>
          <a:off x="0" y="0"/>
          <a:ext cx="0" cy="0"/>
          <a:chOff x="0" y="0"/>
          <a:chExt cx="0" cy="0"/>
        </a:xfrm>
      </p:grpSpPr>
      <p:sp>
        <p:nvSpPr>
          <p:cNvPr id="6246" name="Google Shape;6246;p66"/>
          <p:cNvSpPr txBox="1"/>
          <p:nvPr>
            <p:ph type="title"/>
          </p:nvPr>
        </p:nvSpPr>
        <p:spPr>
          <a:xfrm>
            <a:off x="960000" y="1458133"/>
            <a:ext cx="4938000" cy="221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247" name="Google Shape;6247;p66"/>
          <p:cNvSpPr txBox="1"/>
          <p:nvPr>
            <p:ph idx="1" type="subTitle"/>
          </p:nvPr>
        </p:nvSpPr>
        <p:spPr>
          <a:xfrm>
            <a:off x="960000" y="4063400"/>
            <a:ext cx="4938000" cy="106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48" name="Google Shape;6248;p66"/>
          <p:cNvSpPr/>
          <p:nvPr>
            <p:ph idx="2" type="pic"/>
          </p:nvPr>
        </p:nvSpPr>
        <p:spPr>
          <a:xfrm>
            <a:off x="7030800" y="711817"/>
            <a:ext cx="3880000" cy="5434400"/>
          </a:xfrm>
          <a:prstGeom prst="rect">
            <a:avLst/>
          </a:prstGeom>
          <a:noFill/>
          <a:ln>
            <a:noFill/>
          </a:ln>
        </p:spPr>
      </p:sp>
      <p:grpSp>
        <p:nvGrpSpPr>
          <p:cNvPr id="6249" name="Google Shape;6249;p66"/>
          <p:cNvGrpSpPr/>
          <p:nvPr/>
        </p:nvGrpSpPr>
        <p:grpSpPr>
          <a:xfrm>
            <a:off x="30877" y="5038594"/>
            <a:ext cx="1355070" cy="1717071"/>
            <a:chOff x="5625948" y="2664019"/>
            <a:chExt cx="1016302" cy="1287803"/>
          </a:xfrm>
        </p:grpSpPr>
        <p:sp>
          <p:nvSpPr>
            <p:cNvPr id="6250" name="Google Shape;6250;p66"/>
            <p:cNvSpPr/>
            <p:nvPr/>
          </p:nvSpPr>
          <p:spPr>
            <a:xfrm flipH="1">
              <a:off x="5894547" y="3012066"/>
              <a:ext cx="650100" cy="722100"/>
            </a:xfrm>
            <a:prstGeom prst="mathPlus">
              <a:avLst>
                <a:gd fmla="val 23520" name="adj1"/>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251" name="Google Shape;6251;p66"/>
            <p:cNvSpPr/>
            <p:nvPr/>
          </p:nvSpPr>
          <p:spPr>
            <a:xfrm flipH="1">
              <a:off x="5625948" y="2664019"/>
              <a:ext cx="313500" cy="348000"/>
            </a:xfrm>
            <a:prstGeom prst="mathPlus">
              <a:avLst>
                <a:gd fmla="val 23520" name="adj1"/>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252" name="Google Shape;6252;p66"/>
            <p:cNvSpPr/>
            <p:nvPr/>
          </p:nvSpPr>
          <p:spPr>
            <a:xfrm flipH="1">
              <a:off x="6424750" y="3710322"/>
              <a:ext cx="217500" cy="241500"/>
            </a:xfrm>
            <a:prstGeom prst="mathPlus">
              <a:avLst>
                <a:gd fmla="val 23520" name="adj1"/>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Title and text 1">
    <p:spTree>
      <p:nvGrpSpPr>
        <p:cNvPr id="6253" name="Shape 6253"/>
        <p:cNvGrpSpPr/>
        <p:nvPr/>
      </p:nvGrpSpPr>
      <p:grpSpPr>
        <a:xfrm>
          <a:off x="0" y="0"/>
          <a:ext cx="0" cy="0"/>
          <a:chOff x="0" y="0"/>
          <a:chExt cx="0" cy="0"/>
        </a:xfrm>
      </p:grpSpPr>
      <p:sp>
        <p:nvSpPr>
          <p:cNvPr id="6254" name="Google Shape;6254;p67"/>
          <p:cNvSpPr txBox="1"/>
          <p:nvPr>
            <p:ph type="title"/>
          </p:nvPr>
        </p:nvSpPr>
        <p:spPr>
          <a:xfrm>
            <a:off x="960000" y="1962200"/>
            <a:ext cx="4200000" cy="141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255" name="Google Shape;6255;p67"/>
          <p:cNvSpPr txBox="1"/>
          <p:nvPr>
            <p:ph idx="1" type="subTitle"/>
          </p:nvPr>
        </p:nvSpPr>
        <p:spPr>
          <a:xfrm>
            <a:off x="960000" y="3502900"/>
            <a:ext cx="4200000" cy="1052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56" name="Google Shape;6256;p67"/>
          <p:cNvSpPr/>
          <p:nvPr/>
        </p:nvSpPr>
        <p:spPr>
          <a:xfrm>
            <a:off x="-412934" y="-4083834"/>
            <a:ext cx="5301099" cy="5301099"/>
          </a:xfrm>
          <a:custGeom>
            <a:rect b="b" l="l" r="r" t="t"/>
            <a:pathLst>
              <a:path extrusionOk="0" h="459500" w="459500">
                <a:moveTo>
                  <a:pt x="459501" y="229750"/>
                </a:moveTo>
                <a:cubicBezTo>
                  <a:pt x="459501" y="356638"/>
                  <a:pt x="356638" y="459501"/>
                  <a:pt x="229750" y="459501"/>
                </a:cubicBezTo>
                <a:cubicBezTo>
                  <a:pt x="102863" y="459501"/>
                  <a:pt x="0" y="356638"/>
                  <a:pt x="0" y="229750"/>
                </a:cubicBezTo>
                <a:cubicBezTo>
                  <a:pt x="0" y="102863"/>
                  <a:pt x="102863" y="0"/>
                  <a:pt x="229750" y="0"/>
                </a:cubicBezTo>
                <a:cubicBezTo>
                  <a:pt x="356638" y="0"/>
                  <a:pt x="459501" y="102863"/>
                  <a:pt x="459501" y="2297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57" name="Google Shape;6257;p67"/>
          <p:cNvGrpSpPr/>
          <p:nvPr/>
        </p:nvGrpSpPr>
        <p:grpSpPr>
          <a:xfrm rot="-5400000">
            <a:off x="11041008" y="577559"/>
            <a:ext cx="1269629" cy="426556"/>
            <a:chOff x="1608712" y="575096"/>
            <a:chExt cx="675431" cy="226924"/>
          </a:xfrm>
        </p:grpSpPr>
        <p:sp>
          <p:nvSpPr>
            <p:cNvPr id="6258" name="Google Shape;6258;p67"/>
            <p:cNvSpPr/>
            <p:nvPr/>
          </p:nvSpPr>
          <p:spPr>
            <a:xfrm>
              <a:off x="160871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59" name="Google Shape;6259;p67"/>
            <p:cNvSpPr/>
            <p:nvPr/>
          </p:nvSpPr>
          <p:spPr>
            <a:xfrm>
              <a:off x="1768398"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0" name="Google Shape;6260;p67"/>
            <p:cNvSpPr/>
            <p:nvPr/>
          </p:nvSpPr>
          <p:spPr>
            <a:xfrm>
              <a:off x="1763436"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1" name="Google Shape;6261;p67"/>
            <p:cNvSpPr/>
            <p:nvPr/>
          </p:nvSpPr>
          <p:spPr>
            <a:xfrm>
              <a:off x="1923122"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2" name="Google Shape;6262;p67"/>
            <p:cNvSpPr/>
            <p:nvPr/>
          </p:nvSpPr>
          <p:spPr>
            <a:xfrm>
              <a:off x="190784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3" name="Google Shape;6263;p67"/>
            <p:cNvSpPr/>
            <p:nvPr/>
          </p:nvSpPr>
          <p:spPr>
            <a:xfrm>
              <a:off x="2067525"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4" name="Google Shape;6264;p67"/>
            <p:cNvSpPr/>
            <p:nvPr/>
          </p:nvSpPr>
          <p:spPr>
            <a:xfrm>
              <a:off x="206256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65" name="Google Shape;6265;p67"/>
            <p:cNvSpPr/>
            <p:nvPr/>
          </p:nvSpPr>
          <p:spPr>
            <a:xfrm>
              <a:off x="2222250"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Title and text 2">
    <p:spTree>
      <p:nvGrpSpPr>
        <p:cNvPr id="6266" name="Shape 6266"/>
        <p:cNvGrpSpPr/>
        <p:nvPr/>
      </p:nvGrpSpPr>
      <p:grpSpPr>
        <a:xfrm>
          <a:off x="0" y="0"/>
          <a:ext cx="0" cy="0"/>
          <a:chOff x="0" y="0"/>
          <a:chExt cx="0" cy="0"/>
        </a:xfrm>
      </p:grpSpPr>
      <p:sp>
        <p:nvSpPr>
          <p:cNvPr id="6267" name="Google Shape;6267;p68"/>
          <p:cNvSpPr txBox="1"/>
          <p:nvPr>
            <p:ph type="title"/>
          </p:nvPr>
        </p:nvSpPr>
        <p:spPr>
          <a:xfrm>
            <a:off x="6449600" y="2491767"/>
            <a:ext cx="4791200" cy="9244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268" name="Google Shape;6268;p68"/>
          <p:cNvSpPr txBox="1"/>
          <p:nvPr>
            <p:ph idx="1" type="subTitle"/>
          </p:nvPr>
        </p:nvSpPr>
        <p:spPr>
          <a:xfrm>
            <a:off x="6449633" y="3416000"/>
            <a:ext cx="4791200" cy="11012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69" name="Google Shape;6269;p68"/>
          <p:cNvSpPr/>
          <p:nvPr/>
        </p:nvSpPr>
        <p:spPr>
          <a:xfrm>
            <a:off x="5678984" y="5433701"/>
            <a:ext cx="6704105" cy="6704105"/>
          </a:xfrm>
          <a:custGeom>
            <a:rect b="b" l="l" r="r" t="t"/>
            <a:pathLst>
              <a:path extrusionOk="0" h="459500" w="459500">
                <a:moveTo>
                  <a:pt x="459501" y="229750"/>
                </a:moveTo>
                <a:cubicBezTo>
                  <a:pt x="459501" y="356638"/>
                  <a:pt x="356638" y="459501"/>
                  <a:pt x="229750" y="459501"/>
                </a:cubicBezTo>
                <a:cubicBezTo>
                  <a:pt x="102863" y="459501"/>
                  <a:pt x="0" y="356638"/>
                  <a:pt x="0" y="229750"/>
                </a:cubicBezTo>
                <a:cubicBezTo>
                  <a:pt x="0" y="102863"/>
                  <a:pt x="102863" y="0"/>
                  <a:pt x="229750" y="0"/>
                </a:cubicBezTo>
                <a:cubicBezTo>
                  <a:pt x="356638" y="0"/>
                  <a:pt x="459501" y="102863"/>
                  <a:pt x="459501" y="22975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70" name="Google Shape;6270;p68"/>
          <p:cNvGrpSpPr/>
          <p:nvPr/>
        </p:nvGrpSpPr>
        <p:grpSpPr>
          <a:xfrm rot="-5400000">
            <a:off x="-288256" y="6210987"/>
            <a:ext cx="1426129" cy="620552"/>
            <a:chOff x="1984132" y="3826752"/>
            <a:chExt cx="1069597" cy="465414"/>
          </a:xfrm>
        </p:grpSpPr>
        <p:sp>
          <p:nvSpPr>
            <p:cNvPr id="6271" name="Google Shape;6271;p68"/>
            <p:cNvSpPr/>
            <p:nvPr/>
          </p:nvSpPr>
          <p:spPr>
            <a:xfrm>
              <a:off x="1984132" y="4192938"/>
              <a:ext cx="99228" cy="99228"/>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2" name="Google Shape;6272;p68"/>
            <p:cNvSpPr/>
            <p:nvPr/>
          </p:nvSpPr>
          <p:spPr>
            <a:xfrm>
              <a:off x="2226717" y="4192938"/>
              <a:ext cx="99228" cy="99228"/>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3" name="Google Shape;6273;p68"/>
            <p:cNvSpPr/>
            <p:nvPr/>
          </p:nvSpPr>
          <p:spPr>
            <a:xfrm>
              <a:off x="2469302" y="4192938"/>
              <a:ext cx="99228" cy="99228"/>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4" name="Google Shape;6274;p68"/>
            <p:cNvSpPr/>
            <p:nvPr/>
          </p:nvSpPr>
          <p:spPr>
            <a:xfrm>
              <a:off x="2711887" y="4192938"/>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5" name="Google Shape;6275;p68"/>
            <p:cNvSpPr/>
            <p:nvPr/>
          </p:nvSpPr>
          <p:spPr>
            <a:xfrm>
              <a:off x="1984132" y="4017381"/>
              <a:ext cx="99228" cy="99228"/>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6" name="Google Shape;6276;p68"/>
            <p:cNvSpPr/>
            <p:nvPr/>
          </p:nvSpPr>
          <p:spPr>
            <a:xfrm>
              <a:off x="2226717" y="4017381"/>
              <a:ext cx="99228" cy="99228"/>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7" name="Google Shape;6277;p68"/>
            <p:cNvSpPr/>
            <p:nvPr/>
          </p:nvSpPr>
          <p:spPr>
            <a:xfrm>
              <a:off x="2469302" y="4017381"/>
              <a:ext cx="99228" cy="99228"/>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8" name="Google Shape;6278;p68"/>
            <p:cNvSpPr/>
            <p:nvPr/>
          </p:nvSpPr>
          <p:spPr>
            <a:xfrm>
              <a:off x="2711887" y="4017381"/>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79" name="Google Shape;6279;p68"/>
            <p:cNvSpPr/>
            <p:nvPr/>
          </p:nvSpPr>
          <p:spPr>
            <a:xfrm>
              <a:off x="1984132" y="3826752"/>
              <a:ext cx="99228" cy="99228"/>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0" name="Google Shape;6280;p68"/>
            <p:cNvSpPr/>
            <p:nvPr/>
          </p:nvSpPr>
          <p:spPr>
            <a:xfrm>
              <a:off x="2226717" y="3826752"/>
              <a:ext cx="99228" cy="99228"/>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1" name="Google Shape;6281;p68"/>
            <p:cNvSpPr/>
            <p:nvPr/>
          </p:nvSpPr>
          <p:spPr>
            <a:xfrm>
              <a:off x="2469302" y="3826752"/>
              <a:ext cx="99228" cy="99228"/>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2" name="Google Shape;6282;p68"/>
            <p:cNvSpPr/>
            <p:nvPr/>
          </p:nvSpPr>
          <p:spPr>
            <a:xfrm>
              <a:off x="2711887" y="3826752"/>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3" name="Google Shape;6283;p68"/>
            <p:cNvSpPr/>
            <p:nvPr/>
          </p:nvSpPr>
          <p:spPr>
            <a:xfrm>
              <a:off x="2954494" y="4192938"/>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4" name="Google Shape;6284;p68"/>
            <p:cNvSpPr/>
            <p:nvPr/>
          </p:nvSpPr>
          <p:spPr>
            <a:xfrm>
              <a:off x="2954494" y="4017381"/>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5" name="Google Shape;6285;p68"/>
            <p:cNvSpPr/>
            <p:nvPr/>
          </p:nvSpPr>
          <p:spPr>
            <a:xfrm>
              <a:off x="2954494" y="3826752"/>
              <a:ext cx="99235" cy="99228"/>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286" name="Google Shape;6286;p68"/>
          <p:cNvGrpSpPr/>
          <p:nvPr/>
        </p:nvGrpSpPr>
        <p:grpSpPr>
          <a:xfrm>
            <a:off x="10787668" y="275556"/>
            <a:ext cx="1211204" cy="1344709"/>
            <a:chOff x="8090751" y="206667"/>
            <a:chExt cx="908403" cy="1008532"/>
          </a:xfrm>
        </p:grpSpPr>
        <p:sp>
          <p:nvSpPr>
            <p:cNvPr id="6287" name="Google Shape;6287;p68"/>
            <p:cNvSpPr/>
            <p:nvPr/>
          </p:nvSpPr>
          <p:spPr>
            <a:xfrm>
              <a:off x="8755927" y="206667"/>
              <a:ext cx="243227" cy="243227"/>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8" name="Google Shape;6288;p68"/>
            <p:cNvSpPr/>
            <p:nvPr/>
          </p:nvSpPr>
          <p:spPr>
            <a:xfrm>
              <a:off x="8466980" y="781409"/>
              <a:ext cx="433790" cy="43379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289" name="Google Shape;6289;p68"/>
            <p:cNvSpPr/>
            <p:nvPr/>
          </p:nvSpPr>
          <p:spPr>
            <a:xfrm>
              <a:off x="8090751" y="359804"/>
              <a:ext cx="147244" cy="14724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Title and two columns 1">
    <p:spTree>
      <p:nvGrpSpPr>
        <p:cNvPr id="6290" name="Shape 6290"/>
        <p:cNvGrpSpPr/>
        <p:nvPr/>
      </p:nvGrpSpPr>
      <p:grpSpPr>
        <a:xfrm>
          <a:off x="0" y="0"/>
          <a:ext cx="0" cy="0"/>
          <a:chOff x="0" y="0"/>
          <a:chExt cx="0" cy="0"/>
        </a:xfrm>
      </p:grpSpPr>
      <p:sp>
        <p:nvSpPr>
          <p:cNvPr id="6291" name="Google Shape;6291;p69"/>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0" sz="46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292" name="Google Shape;6292;p69"/>
          <p:cNvSpPr txBox="1"/>
          <p:nvPr>
            <p:ph idx="1" type="subTitle"/>
          </p:nvPr>
        </p:nvSpPr>
        <p:spPr>
          <a:xfrm>
            <a:off x="2259567" y="4420667"/>
            <a:ext cx="8972400" cy="119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b="0">
                <a:latin typeface="Overpass"/>
                <a:ea typeface="Overpass"/>
                <a:cs typeface="Overpass"/>
                <a:sym typeface="Overpass"/>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93" name="Google Shape;6293;p69"/>
          <p:cNvSpPr txBox="1"/>
          <p:nvPr>
            <p:ph idx="2" type="subTitle"/>
          </p:nvPr>
        </p:nvSpPr>
        <p:spPr>
          <a:xfrm>
            <a:off x="2259600" y="2500133"/>
            <a:ext cx="8972400" cy="119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b="0">
                <a:latin typeface="Overpass"/>
                <a:ea typeface="Overpass"/>
                <a:cs typeface="Overpass"/>
                <a:sym typeface="Overpass"/>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294" name="Google Shape;6294;p69"/>
          <p:cNvSpPr txBox="1"/>
          <p:nvPr>
            <p:ph idx="3" type="subTitle"/>
          </p:nvPr>
        </p:nvSpPr>
        <p:spPr>
          <a:xfrm>
            <a:off x="2259567" y="1960333"/>
            <a:ext cx="8972400" cy="64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295" name="Google Shape;6295;p69"/>
          <p:cNvSpPr txBox="1"/>
          <p:nvPr>
            <p:ph idx="4" type="subTitle"/>
          </p:nvPr>
        </p:nvSpPr>
        <p:spPr>
          <a:xfrm>
            <a:off x="2259600" y="3880667"/>
            <a:ext cx="8972400" cy="64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grpSp>
        <p:nvGrpSpPr>
          <p:cNvPr id="6296" name="Google Shape;6296;p69"/>
          <p:cNvGrpSpPr/>
          <p:nvPr/>
        </p:nvGrpSpPr>
        <p:grpSpPr>
          <a:xfrm>
            <a:off x="-64451" y="-1772583"/>
            <a:ext cx="2801913" cy="2800215"/>
            <a:chOff x="-48339" y="-1329437"/>
            <a:chExt cx="2101435" cy="2100161"/>
          </a:xfrm>
        </p:grpSpPr>
        <p:sp>
          <p:nvSpPr>
            <p:cNvPr id="6297" name="Google Shape;6297;p69"/>
            <p:cNvSpPr/>
            <p:nvPr/>
          </p:nvSpPr>
          <p:spPr>
            <a:xfrm rot="10800000">
              <a:off x="199742" y="-1329437"/>
              <a:ext cx="1853354" cy="1850672"/>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298" name="Google Shape;6298;p69"/>
            <p:cNvGrpSpPr/>
            <p:nvPr/>
          </p:nvGrpSpPr>
          <p:grpSpPr>
            <a:xfrm>
              <a:off x="-48339" y="-12"/>
              <a:ext cx="727117" cy="770736"/>
              <a:chOff x="5137170" y="1563182"/>
              <a:chExt cx="584358" cy="619463"/>
            </a:xfrm>
          </p:grpSpPr>
          <p:sp>
            <p:nvSpPr>
              <p:cNvPr id="6299" name="Google Shape;6299;p69"/>
              <p:cNvSpPr/>
              <p:nvPr/>
            </p:nvSpPr>
            <p:spPr>
              <a:xfrm>
                <a:off x="5137170" y="1563182"/>
                <a:ext cx="70103" cy="70127"/>
              </a:xfrm>
              <a:custGeom>
                <a:rect b="b" l="l" r="r" t="t"/>
                <a:pathLst>
                  <a:path extrusionOk="0" h="93503" w="93471">
                    <a:moveTo>
                      <a:pt x="96911" y="47811"/>
                    </a:moveTo>
                    <a:cubicBezTo>
                      <a:pt x="96911" y="73631"/>
                      <a:pt x="75956" y="94567"/>
                      <a:pt x="50175" y="94567"/>
                    </a:cubicBezTo>
                    <a:cubicBezTo>
                      <a:pt x="24330" y="94567"/>
                      <a:pt x="3439" y="73631"/>
                      <a:pt x="3439" y="47811"/>
                    </a:cubicBezTo>
                    <a:cubicBezTo>
                      <a:pt x="3439" y="21992"/>
                      <a:pt x="24330" y="1063"/>
                      <a:pt x="50175" y="1063"/>
                    </a:cubicBezTo>
                    <a:cubicBezTo>
                      <a:pt x="75956" y="1063"/>
                      <a:pt x="96911" y="21992"/>
                      <a:pt x="96911"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0" name="Google Shape;6300;p69"/>
              <p:cNvSpPr/>
              <p:nvPr/>
            </p:nvSpPr>
            <p:spPr>
              <a:xfrm>
                <a:off x="5137170" y="1750191"/>
                <a:ext cx="70103" cy="70127"/>
              </a:xfrm>
              <a:custGeom>
                <a:rect b="b" l="l" r="r" t="t"/>
                <a:pathLst>
                  <a:path extrusionOk="0" h="93503" w="93471">
                    <a:moveTo>
                      <a:pt x="96911" y="47936"/>
                    </a:moveTo>
                    <a:cubicBezTo>
                      <a:pt x="96911" y="73755"/>
                      <a:pt x="75956" y="94691"/>
                      <a:pt x="50175" y="94691"/>
                    </a:cubicBezTo>
                    <a:cubicBezTo>
                      <a:pt x="24330" y="94691"/>
                      <a:pt x="3439" y="73755"/>
                      <a:pt x="3439" y="47936"/>
                    </a:cubicBezTo>
                    <a:cubicBezTo>
                      <a:pt x="3439" y="22117"/>
                      <a:pt x="24330" y="1187"/>
                      <a:pt x="50175" y="1187"/>
                    </a:cubicBezTo>
                    <a:cubicBezTo>
                      <a:pt x="75956" y="1187"/>
                      <a:pt x="96911" y="22117"/>
                      <a:pt x="96911"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1" name="Google Shape;6301;p69"/>
              <p:cNvSpPr/>
              <p:nvPr/>
            </p:nvSpPr>
            <p:spPr>
              <a:xfrm>
                <a:off x="5312477" y="1563182"/>
                <a:ext cx="70103" cy="70127"/>
              </a:xfrm>
              <a:custGeom>
                <a:rect b="b" l="l" r="r" t="t"/>
                <a:pathLst>
                  <a:path extrusionOk="0" h="93503" w="93471">
                    <a:moveTo>
                      <a:pt x="97028" y="47811"/>
                    </a:moveTo>
                    <a:cubicBezTo>
                      <a:pt x="97028" y="73631"/>
                      <a:pt x="76137" y="94567"/>
                      <a:pt x="50292" y="94567"/>
                    </a:cubicBezTo>
                    <a:cubicBezTo>
                      <a:pt x="24447" y="94567"/>
                      <a:pt x="3556" y="73631"/>
                      <a:pt x="3556" y="47811"/>
                    </a:cubicBezTo>
                    <a:cubicBezTo>
                      <a:pt x="3556" y="21992"/>
                      <a:pt x="24447" y="1063"/>
                      <a:pt x="50292" y="1063"/>
                    </a:cubicBezTo>
                    <a:cubicBezTo>
                      <a:pt x="76137" y="1063"/>
                      <a:pt x="97028" y="21992"/>
                      <a:pt x="97028"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2" name="Google Shape;6302;p69"/>
              <p:cNvSpPr/>
              <p:nvPr/>
            </p:nvSpPr>
            <p:spPr>
              <a:xfrm>
                <a:off x="5312477" y="1750191"/>
                <a:ext cx="70103" cy="70127"/>
              </a:xfrm>
              <a:custGeom>
                <a:rect b="b" l="l" r="r" t="t"/>
                <a:pathLst>
                  <a:path extrusionOk="0" h="93503" w="93471">
                    <a:moveTo>
                      <a:pt x="97028" y="47936"/>
                    </a:moveTo>
                    <a:cubicBezTo>
                      <a:pt x="97028" y="73755"/>
                      <a:pt x="76137" y="94691"/>
                      <a:pt x="50292" y="94691"/>
                    </a:cubicBezTo>
                    <a:cubicBezTo>
                      <a:pt x="24447" y="94691"/>
                      <a:pt x="3556" y="73755"/>
                      <a:pt x="3556" y="47936"/>
                    </a:cubicBezTo>
                    <a:cubicBezTo>
                      <a:pt x="3556" y="22117"/>
                      <a:pt x="24447" y="1187"/>
                      <a:pt x="50292" y="1187"/>
                    </a:cubicBezTo>
                    <a:cubicBezTo>
                      <a:pt x="76137" y="1187"/>
                      <a:pt x="97028" y="22117"/>
                      <a:pt x="97028"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3" name="Google Shape;6303;p69"/>
              <p:cNvSpPr/>
              <p:nvPr/>
            </p:nvSpPr>
            <p:spPr>
              <a:xfrm>
                <a:off x="5476117" y="1563182"/>
                <a:ext cx="70104" cy="70127"/>
              </a:xfrm>
              <a:custGeom>
                <a:rect b="b" l="l" r="r" t="t"/>
                <a:pathLst>
                  <a:path extrusionOk="0" h="93503" w="93472">
                    <a:moveTo>
                      <a:pt x="97137" y="47811"/>
                    </a:moveTo>
                    <a:cubicBezTo>
                      <a:pt x="97137" y="73631"/>
                      <a:pt x="76182" y="94567"/>
                      <a:pt x="50400" y="94567"/>
                    </a:cubicBezTo>
                    <a:cubicBezTo>
                      <a:pt x="24556" y="94567"/>
                      <a:pt x="3664" y="73631"/>
                      <a:pt x="3664" y="47811"/>
                    </a:cubicBezTo>
                    <a:cubicBezTo>
                      <a:pt x="3664" y="21992"/>
                      <a:pt x="24556" y="1063"/>
                      <a:pt x="50400" y="1063"/>
                    </a:cubicBezTo>
                    <a:cubicBezTo>
                      <a:pt x="76182" y="1063"/>
                      <a:pt x="97137" y="21992"/>
                      <a:pt x="97137"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4" name="Google Shape;6304;p69"/>
              <p:cNvSpPr/>
              <p:nvPr/>
            </p:nvSpPr>
            <p:spPr>
              <a:xfrm>
                <a:off x="5476117" y="1750191"/>
                <a:ext cx="70104" cy="70127"/>
              </a:xfrm>
              <a:custGeom>
                <a:rect b="b" l="l" r="r" t="t"/>
                <a:pathLst>
                  <a:path extrusionOk="0" h="93503" w="93472">
                    <a:moveTo>
                      <a:pt x="97137" y="47936"/>
                    </a:moveTo>
                    <a:cubicBezTo>
                      <a:pt x="97137" y="73755"/>
                      <a:pt x="76182" y="94691"/>
                      <a:pt x="50400" y="94691"/>
                    </a:cubicBezTo>
                    <a:cubicBezTo>
                      <a:pt x="24556" y="94691"/>
                      <a:pt x="3664" y="73755"/>
                      <a:pt x="3664" y="47936"/>
                    </a:cubicBezTo>
                    <a:cubicBezTo>
                      <a:pt x="3664" y="22117"/>
                      <a:pt x="24556" y="1187"/>
                      <a:pt x="50400" y="1187"/>
                    </a:cubicBezTo>
                    <a:cubicBezTo>
                      <a:pt x="76182" y="1187"/>
                      <a:pt x="97137" y="22117"/>
                      <a:pt x="97137"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5" name="Google Shape;6305;p69"/>
              <p:cNvSpPr/>
              <p:nvPr/>
            </p:nvSpPr>
            <p:spPr>
              <a:xfrm>
                <a:off x="5651425" y="1563182"/>
                <a:ext cx="70103" cy="70127"/>
              </a:xfrm>
              <a:custGeom>
                <a:rect b="b" l="l" r="r" t="t"/>
                <a:pathLst>
                  <a:path extrusionOk="0" h="93503" w="93471">
                    <a:moveTo>
                      <a:pt x="97253" y="47811"/>
                    </a:moveTo>
                    <a:cubicBezTo>
                      <a:pt x="97253" y="73631"/>
                      <a:pt x="76361" y="94567"/>
                      <a:pt x="50517" y="94567"/>
                    </a:cubicBezTo>
                    <a:cubicBezTo>
                      <a:pt x="24736" y="94567"/>
                      <a:pt x="3781" y="73631"/>
                      <a:pt x="3781" y="47811"/>
                    </a:cubicBezTo>
                    <a:cubicBezTo>
                      <a:pt x="3781" y="21992"/>
                      <a:pt x="24736" y="1063"/>
                      <a:pt x="50517" y="1063"/>
                    </a:cubicBezTo>
                    <a:cubicBezTo>
                      <a:pt x="76361" y="1063"/>
                      <a:pt x="97253" y="21992"/>
                      <a:pt x="97253"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6" name="Google Shape;6306;p69"/>
              <p:cNvSpPr/>
              <p:nvPr/>
            </p:nvSpPr>
            <p:spPr>
              <a:xfrm>
                <a:off x="5651425" y="1750191"/>
                <a:ext cx="70103" cy="70127"/>
              </a:xfrm>
              <a:custGeom>
                <a:rect b="b" l="l" r="r" t="t"/>
                <a:pathLst>
                  <a:path extrusionOk="0" h="93503" w="93471">
                    <a:moveTo>
                      <a:pt x="97253" y="47936"/>
                    </a:moveTo>
                    <a:cubicBezTo>
                      <a:pt x="97253" y="73755"/>
                      <a:pt x="76361" y="94691"/>
                      <a:pt x="50517" y="94691"/>
                    </a:cubicBezTo>
                    <a:cubicBezTo>
                      <a:pt x="24736" y="94691"/>
                      <a:pt x="3781" y="73755"/>
                      <a:pt x="3781" y="47936"/>
                    </a:cubicBezTo>
                    <a:cubicBezTo>
                      <a:pt x="3781" y="22117"/>
                      <a:pt x="24736" y="1187"/>
                      <a:pt x="50517" y="1187"/>
                    </a:cubicBezTo>
                    <a:cubicBezTo>
                      <a:pt x="76361" y="1187"/>
                      <a:pt x="97253" y="22117"/>
                      <a:pt x="97253"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7" name="Google Shape;6307;p69"/>
              <p:cNvSpPr/>
              <p:nvPr/>
            </p:nvSpPr>
            <p:spPr>
              <a:xfrm>
                <a:off x="5137170" y="1925509"/>
                <a:ext cx="70103" cy="70127"/>
              </a:xfrm>
              <a:custGeom>
                <a:rect b="b" l="l" r="r" t="t"/>
                <a:pathLst>
                  <a:path extrusionOk="0" h="93503" w="93471">
                    <a:moveTo>
                      <a:pt x="96911" y="48059"/>
                    </a:moveTo>
                    <a:cubicBezTo>
                      <a:pt x="96911" y="73878"/>
                      <a:pt x="75956" y="94807"/>
                      <a:pt x="50175" y="94807"/>
                    </a:cubicBezTo>
                    <a:cubicBezTo>
                      <a:pt x="24330" y="94807"/>
                      <a:pt x="3439" y="73878"/>
                      <a:pt x="3439" y="48059"/>
                    </a:cubicBezTo>
                    <a:cubicBezTo>
                      <a:pt x="3439" y="22240"/>
                      <a:pt x="24330" y="1304"/>
                      <a:pt x="50175" y="1304"/>
                    </a:cubicBezTo>
                    <a:cubicBezTo>
                      <a:pt x="75956" y="1304"/>
                      <a:pt x="96911" y="22240"/>
                      <a:pt x="96911"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8" name="Google Shape;6308;p69"/>
              <p:cNvSpPr/>
              <p:nvPr/>
            </p:nvSpPr>
            <p:spPr>
              <a:xfrm>
                <a:off x="5137170" y="2112518"/>
                <a:ext cx="70103" cy="70127"/>
              </a:xfrm>
              <a:custGeom>
                <a:rect b="b" l="l" r="r" t="t"/>
                <a:pathLst>
                  <a:path extrusionOk="0" h="93503" w="93471">
                    <a:moveTo>
                      <a:pt x="96911" y="48183"/>
                    </a:moveTo>
                    <a:cubicBezTo>
                      <a:pt x="96911" y="74002"/>
                      <a:pt x="75956" y="94932"/>
                      <a:pt x="50175" y="94932"/>
                    </a:cubicBezTo>
                    <a:cubicBezTo>
                      <a:pt x="24330" y="94932"/>
                      <a:pt x="3439" y="74002"/>
                      <a:pt x="3439" y="48183"/>
                    </a:cubicBezTo>
                    <a:cubicBezTo>
                      <a:pt x="3439" y="22364"/>
                      <a:pt x="24330" y="1428"/>
                      <a:pt x="50175" y="1428"/>
                    </a:cubicBezTo>
                    <a:cubicBezTo>
                      <a:pt x="75956" y="1428"/>
                      <a:pt x="96911" y="22364"/>
                      <a:pt x="96911"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09" name="Google Shape;6309;p69"/>
              <p:cNvSpPr/>
              <p:nvPr/>
            </p:nvSpPr>
            <p:spPr>
              <a:xfrm>
                <a:off x="5312477" y="1925509"/>
                <a:ext cx="70103" cy="70127"/>
              </a:xfrm>
              <a:custGeom>
                <a:rect b="b" l="l" r="r" t="t"/>
                <a:pathLst>
                  <a:path extrusionOk="0" h="93503" w="93471">
                    <a:moveTo>
                      <a:pt x="97028" y="48059"/>
                    </a:moveTo>
                    <a:cubicBezTo>
                      <a:pt x="97028" y="73878"/>
                      <a:pt x="76137" y="94807"/>
                      <a:pt x="50292" y="94807"/>
                    </a:cubicBezTo>
                    <a:cubicBezTo>
                      <a:pt x="24447" y="94807"/>
                      <a:pt x="3556" y="73878"/>
                      <a:pt x="3556" y="48059"/>
                    </a:cubicBezTo>
                    <a:cubicBezTo>
                      <a:pt x="3556" y="22240"/>
                      <a:pt x="24447" y="1304"/>
                      <a:pt x="50292" y="1304"/>
                    </a:cubicBezTo>
                    <a:cubicBezTo>
                      <a:pt x="76137" y="1304"/>
                      <a:pt x="97028" y="22240"/>
                      <a:pt x="97028"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0" name="Google Shape;6310;p69"/>
              <p:cNvSpPr/>
              <p:nvPr/>
            </p:nvSpPr>
            <p:spPr>
              <a:xfrm>
                <a:off x="5312477" y="2112518"/>
                <a:ext cx="70103" cy="70127"/>
              </a:xfrm>
              <a:custGeom>
                <a:rect b="b" l="l" r="r" t="t"/>
                <a:pathLst>
                  <a:path extrusionOk="0" h="93503" w="93471">
                    <a:moveTo>
                      <a:pt x="97028" y="48183"/>
                    </a:moveTo>
                    <a:cubicBezTo>
                      <a:pt x="97028" y="74002"/>
                      <a:pt x="76137" y="94932"/>
                      <a:pt x="50292" y="94932"/>
                    </a:cubicBezTo>
                    <a:cubicBezTo>
                      <a:pt x="24447" y="94932"/>
                      <a:pt x="3556" y="74002"/>
                      <a:pt x="3556" y="48183"/>
                    </a:cubicBezTo>
                    <a:cubicBezTo>
                      <a:pt x="3556" y="22364"/>
                      <a:pt x="24447" y="1428"/>
                      <a:pt x="50292" y="1428"/>
                    </a:cubicBezTo>
                    <a:cubicBezTo>
                      <a:pt x="76137" y="1428"/>
                      <a:pt x="97028" y="22364"/>
                      <a:pt x="97028"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1" name="Google Shape;6311;p69"/>
              <p:cNvSpPr/>
              <p:nvPr/>
            </p:nvSpPr>
            <p:spPr>
              <a:xfrm>
                <a:off x="5476117" y="1925509"/>
                <a:ext cx="70104" cy="70127"/>
              </a:xfrm>
              <a:custGeom>
                <a:rect b="b" l="l" r="r" t="t"/>
                <a:pathLst>
                  <a:path extrusionOk="0" h="93503" w="93472">
                    <a:moveTo>
                      <a:pt x="97137" y="48059"/>
                    </a:moveTo>
                    <a:cubicBezTo>
                      <a:pt x="97137" y="73878"/>
                      <a:pt x="76182" y="94807"/>
                      <a:pt x="50400" y="94807"/>
                    </a:cubicBezTo>
                    <a:cubicBezTo>
                      <a:pt x="24556" y="94807"/>
                      <a:pt x="3664" y="73878"/>
                      <a:pt x="3664" y="48059"/>
                    </a:cubicBezTo>
                    <a:cubicBezTo>
                      <a:pt x="3664" y="22240"/>
                      <a:pt x="24556" y="1304"/>
                      <a:pt x="50400" y="1304"/>
                    </a:cubicBezTo>
                    <a:cubicBezTo>
                      <a:pt x="76182" y="1304"/>
                      <a:pt x="97137" y="22240"/>
                      <a:pt x="97137"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2" name="Google Shape;6312;p69"/>
              <p:cNvSpPr/>
              <p:nvPr/>
            </p:nvSpPr>
            <p:spPr>
              <a:xfrm>
                <a:off x="5476117" y="2112518"/>
                <a:ext cx="70104" cy="70127"/>
              </a:xfrm>
              <a:custGeom>
                <a:rect b="b" l="l" r="r" t="t"/>
                <a:pathLst>
                  <a:path extrusionOk="0" h="93503" w="93472">
                    <a:moveTo>
                      <a:pt x="97137" y="48183"/>
                    </a:moveTo>
                    <a:cubicBezTo>
                      <a:pt x="97137" y="74002"/>
                      <a:pt x="76182" y="94932"/>
                      <a:pt x="50400" y="94932"/>
                    </a:cubicBezTo>
                    <a:cubicBezTo>
                      <a:pt x="24556" y="94932"/>
                      <a:pt x="3664" y="74002"/>
                      <a:pt x="3664" y="48183"/>
                    </a:cubicBezTo>
                    <a:cubicBezTo>
                      <a:pt x="3664" y="22364"/>
                      <a:pt x="24556" y="1428"/>
                      <a:pt x="50400" y="1428"/>
                    </a:cubicBezTo>
                    <a:cubicBezTo>
                      <a:pt x="76182" y="1428"/>
                      <a:pt x="97137" y="22364"/>
                      <a:pt x="97137"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3" name="Google Shape;6313;p69"/>
              <p:cNvSpPr/>
              <p:nvPr/>
            </p:nvSpPr>
            <p:spPr>
              <a:xfrm>
                <a:off x="5651425" y="1925509"/>
                <a:ext cx="70103" cy="70127"/>
              </a:xfrm>
              <a:custGeom>
                <a:rect b="b" l="l" r="r" t="t"/>
                <a:pathLst>
                  <a:path extrusionOk="0" h="93503" w="93471">
                    <a:moveTo>
                      <a:pt x="97253" y="48059"/>
                    </a:moveTo>
                    <a:cubicBezTo>
                      <a:pt x="97253" y="73878"/>
                      <a:pt x="76361" y="94807"/>
                      <a:pt x="50517" y="94807"/>
                    </a:cubicBezTo>
                    <a:cubicBezTo>
                      <a:pt x="24736" y="94807"/>
                      <a:pt x="3781" y="73878"/>
                      <a:pt x="3781" y="48059"/>
                    </a:cubicBezTo>
                    <a:cubicBezTo>
                      <a:pt x="3781" y="22240"/>
                      <a:pt x="24736" y="1304"/>
                      <a:pt x="50517" y="1304"/>
                    </a:cubicBezTo>
                    <a:cubicBezTo>
                      <a:pt x="76361" y="1304"/>
                      <a:pt x="97253" y="22240"/>
                      <a:pt x="97253"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4" name="Google Shape;6314;p69"/>
              <p:cNvSpPr/>
              <p:nvPr/>
            </p:nvSpPr>
            <p:spPr>
              <a:xfrm>
                <a:off x="5651425" y="2112518"/>
                <a:ext cx="70103" cy="70127"/>
              </a:xfrm>
              <a:custGeom>
                <a:rect b="b" l="l" r="r" t="t"/>
                <a:pathLst>
                  <a:path extrusionOk="0" h="93503" w="93471">
                    <a:moveTo>
                      <a:pt x="97253" y="48183"/>
                    </a:moveTo>
                    <a:cubicBezTo>
                      <a:pt x="97253" y="74002"/>
                      <a:pt x="76361" y="94932"/>
                      <a:pt x="50517" y="94932"/>
                    </a:cubicBezTo>
                    <a:cubicBezTo>
                      <a:pt x="24736" y="94932"/>
                      <a:pt x="3781" y="74002"/>
                      <a:pt x="3781" y="48183"/>
                    </a:cubicBezTo>
                    <a:cubicBezTo>
                      <a:pt x="3781" y="22364"/>
                      <a:pt x="24736" y="1428"/>
                      <a:pt x="50517" y="1428"/>
                    </a:cubicBezTo>
                    <a:cubicBezTo>
                      <a:pt x="76361" y="1428"/>
                      <a:pt x="97253" y="22364"/>
                      <a:pt x="97253"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grpSp>
        <p:nvGrpSpPr>
          <p:cNvPr id="6315" name="Google Shape;6315;p69"/>
          <p:cNvGrpSpPr/>
          <p:nvPr/>
        </p:nvGrpSpPr>
        <p:grpSpPr>
          <a:xfrm>
            <a:off x="10754453" y="205051"/>
            <a:ext cx="1235115" cy="1817948"/>
            <a:chOff x="8065839" y="153788"/>
            <a:chExt cx="926336" cy="1363461"/>
          </a:xfrm>
        </p:grpSpPr>
        <p:sp>
          <p:nvSpPr>
            <p:cNvPr id="6316" name="Google Shape;6316;p69"/>
            <p:cNvSpPr/>
            <p:nvPr/>
          </p:nvSpPr>
          <p:spPr>
            <a:xfrm>
              <a:off x="8664287" y="1257139"/>
              <a:ext cx="260110" cy="26011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7" name="Google Shape;6317;p69"/>
            <p:cNvSpPr/>
            <p:nvPr/>
          </p:nvSpPr>
          <p:spPr>
            <a:xfrm>
              <a:off x="8065839" y="153788"/>
              <a:ext cx="162812" cy="16281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18" name="Google Shape;6318;p69"/>
            <p:cNvSpPr/>
            <p:nvPr/>
          </p:nvSpPr>
          <p:spPr>
            <a:xfrm>
              <a:off x="8596497" y="187525"/>
              <a:ext cx="395678" cy="395678"/>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Title and two columns 2">
    <p:spTree>
      <p:nvGrpSpPr>
        <p:cNvPr id="6319" name="Shape 6319"/>
        <p:cNvGrpSpPr/>
        <p:nvPr/>
      </p:nvGrpSpPr>
      <p:grpSpPr>
        <a:xfrm>
          <a:off x="0" y="0"/>
          <a:ext cx="0" cy="0"/>
          <a:chOff x="0" y="0"/>
          <a:chExt cx="0" cy="0"/>
        </a:xfrm>
      </p:grpSpPr>
      <p:sp>
        <p:nvSpPr>
          <p:cNvPr id="6320" name="Google Shape;6320;p70"/>
          <p:cNvSpPr txBox="1"/>
          <p:nvPr>
            <p:ph type="title"/>
          </p:nvPr>
        </p:nvSpPr>
        <p:spPr>
          <a:xfrm>
            <a:off x="960000" y="593367"/>
            <a:ext cx="10272000" cy="93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sz="4267">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321" name="Google Shape;6321;p70"/>
          <p:cNvSpPr txBox="1"/>
          <p:nvPr>
            <p:ph idx="1" type="subTitle"/>
          </p:nvPr>
        </p:nvSpPr>
        <p:spPr>
          <a:xfrm>
            <a:off x="6490840" y="2368133"/>
            <a:ext cx="4741200" cy="253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b="0">
                <a:solidFill>
                  <a:srgbClr val="16130D"/>
                </a:solidFill>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22" name="Google Shape;6322;p70"/>
          <p:cNvSpPr txBox="1"/>
          <p:nvPr>
            <p:ph idx="2" type="subTitle"/>
          </p:nvPr>
        </p:nvSpPr>
        <p:spPr>
          <a:xfrm>
            <a:off x="960000" y="2368133"/>
            <a:ext cx="4741200" cy="253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b="0">
                <a:solidFill>
                  <a:srgbClr val="16130D"/>
                </a:solidFill>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grpSp>
        <p:nvGrpSpPr>
          <p:cNvPr id="6323" name="Google Shape;6323;p70"/>
          <p:cNvGrpSpPr/>
          <p:nvPr/>
        </p:nvGrpSpPr>
        <p:grpSpPr>
          <a:xfrm>
            <a:off x="10283633" y="5052638"/>
            <a:ext cx="1746987" cy="1735388"/>
            <a:chOff x="7712724" y="3789478"/>
            <a:chExt cx="1310240" cy="1301541"/>
          </a:xfrm>
        </p:grpSpPr>
        <p:sp>
          <p:nvSpPr>
            <p:cNvPr id="6324" name="Google Shape;6324;p70"/>
            <p:cNvSpPr/>
            <p:nvPr/>
          </p:nvSpPr>
          <p:spPr>
            <a:xfrm>
              <a:off x="8845882" y="3789478"/>
              <a:ext cx="177082" cy="17708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25" name="Google Shape;6325;p70"/>
            <p:cNvSpPr/>
            <p:nvPr/>
          </p:nvSpPr>
          <p:spPr>
            <a:xfrm>
              <a:off x="8272916" y="4771233"/>
              <a:ext cx="319786" cy="319786"/>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26" name="Google Shape;6326;p70"/>
            <p:cNvSpPr/>
            <p:nvPr/>
          </p:nvSpPr>
          <p:spPr>
            <a:xfrm>
              <a:off x="7712724" y="4534273"/>
              <a:ext cx="139460" cy="13946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27" name="Google Shape;6327;p70"/>
            <p:cNvSpPr/>
            <p:nvPr/>
          </p:nvSpPr>
          <p:spPr>
            <a:xfrm>
              <a:off x="8457627" y="4300100"/>
              <a:ext cx="234164" cy="234164"/>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28" name="Google Shape;6328;p70"/>
            <p:cNvSpPr/>
            <p:nvPr/>
          </p:nvSpPr>
          <p:spPr>
            <a:xfrm>
              <a:off x="8864699" y="4701298"/>
              <a:ext cx="139460" cy="13946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 and three columns">
    <p:spTree>
      <p:nvGrpSpPr>
        <p:cNvPr id="6329" name="Shape 6329"/>
        <p:cNvGrpSpPr/>
        <p:nvPr/>
      </p:nvGrpSpPr>
      <p:grpSpPr>
        <a:xfrm>
          <a:off x="0" y="0"/>
          <a:ext cx="0" cy="0"/>
          <a:chOff x="0" y="0"/>
          <a:chExt cx="0" cy="0"/>
        </a:xfrm>
      </p:grpSpPr>
      <p:grpSp>
        <p:nvGrpSpPr>
          <p:cNvPr id="6330" name="Google Shape;6330;p71"/>
          <p:cNvGrpSpPr/>
          <p:nvPr/>
        </p:nvGrpSpPr>
        <p:grpSpPr>
          <a:xfrm>
            <a:off x="-3562129" y="-1985600"/>
            <a:ext cx="16013820" cy="14544835"/>
            <a:chOff x="34428" y="-1489200"/>
            <a:chExt cx="12010365" cy="10908626"/>
          </a:xfrm>
        </p:grpSpPr>
        <p:sp>
          <p:nvSpPr>
            <p:cNvPr id="6331" name="Google Shape;6331;p71"/>
            <p:cNvSpPr/>
            <p:nvPr/>
          </p:nvSpPr>
          <p:spPr>
            <a:xfrm>
              <a:off x="10013200" y="-1489200"/>
              <a:ext cx="2031593" cy="2028705"/>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2" name="Google Shape;6332;p71"/>
            <p:cNvSpPr/>
            <p:nvPr/>
          </p:nvSpPr>
          <p:spPr>
            <a:xfrm rot="10800000">
              <a:off x="34428" y="4161998"/>
              <a:ext cx="5265061" cy="5257428"/>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333" name="Google Shape;6333;p71"/>
            <p:cNvGrpSpPr/>
            <p:nvPr/>
          </p:nvGrpSpPr>
          <p:grpSpPr>
            <a:xfrm>
              <a:off x="10985386" y="154126"/>
              <a:ext cx="727116" cy="770736"/>
              <a:chOff x="11597168" y="-2013303"/>
              <a:chExt cx="584357" cy="619463"/>
            </a:xfrm>
          </p:grpSpPr>
          <p:sp>
            <p:nvSpPr>
              <p:cNvPr id="6334" name="Google Shape;6334;p71"/>
              <p:cNvSpPr/>
              <p:nvPr/>
            </p:nvSpPr>
            <p:spPr>
              <a:xfrm>
                <a:off x="11597168" y="-2013303"/>
                <a:ext cx="70103" cy="70127"/>
              </a:xfrm>
              <a:custGeom>
                <a:rect b="b" l="l" r="r" t="t"/>
                <a:pathLst>
                  <a:path extrusionOk="0" h="93503" w="93471">
                    <a:moveTo>
                      <a:pt x="96911" y="47811"/>
                    </a:moveTo>
                    <a:cubicBezTo>
                      <a:pt x="96911" y="73631"/>
                      <a:pt x="75956" y="94567"/>
                      <a:pt x="50175" y="94567"/>
                    </a:cubicBezTo>
                    <a:cubicBezTo>
                      <a:pt x="24330" y="94567"/>
                      <a:pt x="3439" y="73631"/>
                      <a:pt x="3439" y="47811"/>
                    </a:cubicBezTo>
                    <a:cubicBezTo>
                      <a:pt x="3439" y="21992"/>
                      <a:pt x="24330" y="1063"/>
                      <a:pt x="50175" y="1063"/>
                    </a:cubicBezTo>
                    <a:cubicBezTo>
                      <a:pt x="75956" y="1063"/>
                      <a:pt x="96911" y="21992"/>
                      <a:pt x="96911"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5" name="Google Shape;6335;p71"/>
              <p:cNvSpPr/>
              <p:nvPr/>
            </p:nvSpPr>
            <p:spPr>
              <a:xfrm>
                <a:off x="11597168" y="-1826294"/>
                <a:ext cx="70103" cy="70127"/>
              </a:xfrm>
              <a:custGeom>
                <a:rect b="b" l="l" r="r" t="t"/>
                <a:pathLst>
                  <a:path extrusionOk="0" h="93503" w="93471">
                    <a:moveTo>
                      <a:pt x="96911" y="47936"/>
                    </a:moveTo>
                    <a:cubicBezTo>
                      <a:pt x="96911" y="73755"/>
                      <a:pt x="75956" y="94691"/>
                      <a:pt x="50175" y="94691"/>
                    </a:cubicBezTo>
                    <a:cubicBezTo>
                      <a:pt x="24330" y="94691"/>
                      <a:pt x="3439" y="73755"/>
                      <a:pt x="3439" y="47936"/>
                    </a:cubicBezTo>
                    <a:cubicBezTo>
                      <a:pt x="3439" y="22117"/>
                      <a:pt x="24330" y="1187"/>
                      <a:pt x="50175" y="1187"/>
                    </a:cubicBezTo>
                    <a:cubicBezTo>
                      <a:pt x="75956" y="1187"/>
                      <a:pt x="96911" y="22117"/>
                      <a:pt x="96911"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6" name="Google Shape;6336;p71"/>
              <p:cNvSpPr/>
              <p:nvPr/>
            </p:nvSpPr>
            <p:spPr>
              <a:xfrm>
                <a:off x="11772475" y="-2013303"/>
                <a:ext cx="70103" cy="70127"/>
              </a:xfrm>
              <a:custGeom>
                <a:rect b="b" l="l" r="r" t="t"/>
                <a:pathLst>
                  <a:path extrusionOk="0" h="93503" w="93471">
                    <a:moveTo>
                      <a:pt x="97028" y="47811"/>
                    </a:moveTo>
                    <a:cubicBezTo>
                      <a:pt x="97028" y="73631"/>
                      <a:pt x="76137" y="94567"/>
                      <a:pt x="50292" y="94567"/>
                    </a:cubicBezTo>
                    <a:cubicBezTo>
                      <a:pt x="24447" y="94567"/>
                      <a:pt x="3556" y="73631"/>
                      <a:pt x="3556" y="47811"/>
                    </a:cubicBezTo>
                    <a:cubicBezTo>
                      <a:pt x="3556" y="21992"/>
                      <a:pt x="24447" y="1063"/>
                      <a:pt x="50292" y="1063"/>
                    </a:cubicBezTo>
                    <a:cubicBezTo>
                      <a:pt x="76137" y="1063"/>
                      <a:pt x="97028" y="21992"/>
                      <a:pt x="97028"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7" name="Google Shape;6337;p71"/>
              <p:cNvSpPr/>
              <p:nvPr/>
            </p:nvSpPr>
            <p:spPr>
              <a:xfrm>
                <a:off x="11772475" y="-1826294"/>
                <a:ext cx="70103" cy="70127"/>
              </a:xfrm>
              <a:custGeom>
                <a:rect b="b" l="l" r="r" t="t"/>
                <a:pathLst>
                  <a:path extrusionOk="0" h="93503" w="93471">
                    <a:moveTo>
                      <a:pt x="97028" y="47936"/>
                    </a:moveTo>
                    <a:cubicBezTo>
                      <a:pt x="97028" y="73755"/>
                      <a:pt x="76137" y="94691"/>
                      <a:pt x="50292" y="94691"/>
                    </a:cubicBezTo>
                    <a:cubicBezTo>
                      <a:pt x="24447" y="94691"/>
                      <a:pt x="3556" y="73755"/>
                      <a:pt x="3556" y="47936"/>
                    </a:cubicBezTo>
                    <a:cubicBezTo>
                      <a:pt x="3556" y="22117"/>
                      <a:pt x="24447" y="1187"/>
                      <a:pt x="50292" y="1187"/>
                    </a:cubicBezTo>
                    <a:cubicBezTo>
                      <a:pt x="76137" y="1187"/>
                      <a:pt x="97028" y="22117"/>
                      <a:pt x="97028"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8" name="Google Shape;6338;p71"/>
              <p:cNvSpPr/>
              <p:nvPr/>
            </p:nvSpPr>
            <p:spPr>
              <a:xfrm>
                <a:off x="11936114" y="-2013303"/>
                <a:ext cx="70104" cy="70127"/>
              </a:xfrm>
              <a:custGeom>
                <a:rect b="b" l="l" r="r" t="t"/>
                <a:pathLst>
                  <a:path extrusionOk="0" h="93503" w="93472">
                    <a:moveTo>
                      <a:pt x="97137" y="47811"/>
                    </a:moveTo>
                    <a:cubicBezTo>
                      <a:pt x="97137" y="73631"/>
                      <a:pt x="76182" y="94567"/>
                      <a:pt x="50400" y="94567"/>
                    </a:cubicBezTo>
                    <a:cubicBezTo>
                      <a:pt x="24556" y="94567"/>
                      <a:pt x="3664" y="73631"/>
                      <a:pt x="3664" y="47811"/>
                    </a:cubicBezTo>
                    <a:cubicBezTo>
                      <a:pt x="3664" y="21992"/>
                      <a:pt x="24556" y="1063"/>
                      <a:pt x="50400" y="1063"/>
                    </a:cubicBezTo>
                    <a:cubicBezTo>
                      <a:pt x="76182" y="1063"/>
                      <a:pt x="97137" y="21992"/>
                      <a:pt x="97137"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39" name="Google Shape;6339;p71"/>
              <p:cNvSpPr/>
              <p:nvPr/>
            </p:nvSpPr>
            <p:spPr>
              <a:xfrm>
                <a:off x="11936114" y="-1826294"/>
                <a:ext cx="70104" cy="70127"/>
              </a:xfrm>
              <a:custGeom>
                <a:rect b="b" l="l" r="r" t="t"/>
                <a:pathLst>
                  <a:path extrusionOk="0" h="93503" w="93472">
                    <a:moveTo>
                      <a:pt x="97137" y="47936"/>
                    </a:moveTo>
                    <a:cubicBezTo>
                      <a:pt x="97137" y="73755"/>
                      <a:pt x="76182" y="94691"/>
                      <a:pt x="50400" y="94691"/>
                    </a:cubicBezTo>
                    <a:cubicBezTo>
                      <a:pt x="24556" y="94691"/>
                      <a:pt x="3664" y="73755"/>
                      <a:pt x="3664" y="47936"/>
                    </a:cubicBezTo>
                    <a:cubicBezTo>
                      <a:pt x="3664" y="22117"/>
                      <a:pt x="24556" y="1187"/>
                      <a:pt x="50400" y="1187"/>
                    </a:cubicBezTo>
                    <a:cubicBezTo>
                      <a:pt x="76182" y="1187"/>
                      <a:pt x="97137" y="22117"/>
                      <a:pt x="97137"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0" name="Google Shape;6340;p71"/>
              <p:cNvSpPr/>
              <p:nvPr/>
            </p:nvSpPr>
            <p:spPr>
              <a:xfrm>
                <a:off x="12111422" y="-2013303"/>
                <a:ext cx="70103" cy="70127"/>
              </a:xfrm>
              <a:custGeom>
                <a:rect b="b" l="l" r="r" t="t"/>
                <a:pathLst>
                  <a:path extrusionOk="0" h="93503" w="93471">
                    <a:moveTo>
                      <a:pt x="97253" y="47811"/>
                    </a:moveTo>
                    <a:cubicBezTo>
                      <a:pt x="97253" y="73631"/>
                      <a:pt x="76361" y="94567"/>
                      <a:pt x="50517" y="94567"/>
                    </a:cubicBezTo>
                    <a:cubicBezTo>
                      <a:pt x="24736" y="94567"/>
                      <a:pt x="3781" y="73631"/>
                      <a:pt x="3781" y="47811"/>
                    </a:cubicBezTo>
                    <a:cubicBezTo>
                      <a:pt x="3781" y="21992"/>
                      <a:pt x="24736" y="1063"/>
                      <a:pt x="50517" y="1063"/>
                    </a:cubicBezTo>
                    <a:cubicBezTo>
                      <a:pt x="76361" y="1063"/>
                      <a:pt x="97253" y="21992"/>
                      <a:pt x="97253"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1" name="Google Shape;6341;p71"/>
              <p:cNvSpPr/>
              <p:nvPr/>
            </p:nvSpPr>
            <p:spPr>
              <a:xfrm>
                <a:off x="12111422" y="-1826294"/>
                <a:ext cx="70103" cy="70127"/>
              </a:xfrm>
              <a:custGeom>
                <a:rect b="b" l="l" r="r" t="t"/>
                <a:pathLst>
                  <a:path extrusionOk="0" h="93503" w="93471">
                    <a:moveTo>
                      <a:pt x="97253" y="47936"/>
                    </a:moveTo>
                    <a:cubicBezTo>
                      <a:pt x="97253" y="73755"/>
                      <a:pt x="76361" y="94691"/>
                      <a:pt x="50517" y="94691"/>
                    </a:cubicBezTo>
                    <a:cubicBezTo>
                      <a:pt x="24736" y="94691"/>
                      <a:pt x="3781" y="73755"/>
                      <a:pt x="3781" y="47936"/>
                    </a:cubicBezTo>
                    <a:cubicBezTo>
                      <a:pt x="3781" y="22117"/>
                      <a:pt x="24736" y="1187"/>
                      <a:pt x="50517" y="1187"/>
                    </a:cubicBezTo>
                    <a:cubicBezTo>
                      <a:pt x="76361" y="1187"/>
                      <a:pt x="97253" y="22117"/>
                      <a:pt x="97253"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2" name="Google Shape;6342;p71"/>
              <p:cNvSpPr/>
              <p:nvPr/>
            </p:nvSpPr>
            <p:spPr>
              <a:xfrm>
                <a:off x="11597168" y="-1650976"/>
                <a:ext cx="70103" cy="70127"/>
              </a:xfrm>
              <a:custGeom>
                <a:rect b="b" l="l" r="r" t="t"/>
                <a:pathLst>
                  <a:path extrusionOk="0" h="93503" w="93471">
                    <a:moveTo>
                      <a:pt x="96911" y="48059"/>
                    </a:moveTo>
                    <a:cubicBezTo>
                      <a:pt x="96911" y="73878"/>
                      <a:pt x="75956" y="94807"/>
                      <a:pt x="50175" y="94807"/>
                    </a:cubicBezTo>
                    <a:cubicBezTo>
                      <a:pt x="24330" y="94807"/>
                      <a:pt x="3439" y="73878"/>
                      <a:pt x="3439" y="48059"/>
                    </a:cubicBezTo>
                    <a:cubicBezTo>
                      <a:pt x="3439" y="22240"/>
                      <a:pt x="24330" y="1304"/>
                      <a:pt x="50175" y="1304"/>
                    </a:cubicBezTo>
                    <a:cubicBezTo>
                      <a:pt x="75956" y="1304"/>
                      <a:pt x="96911" y="22240"/>
                      <a:pt x="96911"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3" name="Google Shape;6343;p71"/>
              <p:cNvSpPr/>
              <p:nvPr/>
            </p:nvSpPr>
            <p:spPr>
              <a:xfrm>
                <a:off x="11597168" y="-1463967"/>
                <a:ext cx="70103" cy="70127"/>
              </a:xfrm>
              <a:custGeom>
                <a:rect b="b" l="l" r="r" t="t"/>
                <a:pathLst>
                  <a:path extrusionOk="0" h="93503" w="93471">
                    <a:moveTo>
                      <a:pt x="96911" y="48183"/>
                    </a:moveTo>
                    <a:cubicBezTo>
                      <a:pt x="96911" y="74002"/>
                      <a:pt x="75956" y="94932"/>
                      <a:pt x="50175" y="94932"/>
                    </a:cubicBezTo>
                    <a:cubicBezTo>
                      <a:pt x="24330" y="94932"/>
                      <a:pt x="3439" y="74002"/>
                      <a:pt x="3439" y="48183"/>
                    </a:cubicBezTo>
                    <a:cubicBezTo>
                      <a:pt x="3439" y="22364"/>
                      <a:pt x="24330" y="1428"/>
                      <a:pt x="50175" y="1428"/>
                    </a:cubicBezTo>
                    <a:cubicBezTo>
                      <a:pt x="75956" y="1428"/>
                      <a:pt x="96911" y="22364"/>
                      <a:pt x="96911"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4" name="Google Shape;6344;p71"/>
              <p:cNvSpPr/>
              <p:nvPr/>
            </p:nvSpPr>
            <p:spPr>
              <a:xfrm>
                <a:off x="11772475" y="-1650976"/>
                <a:ext cx="70103" cy="70127"/>
              </a:xfrm>
              <a:custGeom>
                <a:rect b="b" l="l" r="r" t="t"/>
                <a:pathLst>
                  <a:path extrusionOk="0" h="93503" w="93471">
                    <a:moveTo>
                      <a:pt x="97028" y="48059"/>
                    </a:moveTo>
                    <a:cubicBezTo>
                      <a:pt x="97028" y="73878"/>
                      <a:pt x="76137" y="94807"/>
                      <a:pt x="50292" y="94807"/>
                    </a:cubicBezTo>
                    <a:cubicBezTo>
                      <a:pt x="24447" y="94807"/>
                      <a:pt x="3556" y="73878"/>
                      <a:pt x="3556" y="48059"/>
                    </a:cubicBezTo>
                    <a:cubicBezTo>
                      <a:pt x="3556" y="22240"/>
                      <a:pt x="24447" y="1304"/>
                      <a:pt x="50292" y="1304"/>
                    </a:cubicBezTo>
                    <a:cubicBezTo>
                      <a:pt x="76137" y="1304"/>
                      <a:pt x="97028" y="22240"/>
                      <a:pt x="97028"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5" name="Google Shape;6345;p71"/>
              <p:cNvSpPr/>
              <p:nvPr/>
            </p:nvSpPr>
            <p:spPr>
              <a:xfrm>
                <a:off x="11772475" y="-1463967"/>
                <a:ext cx="70103" cy="70127"/>
              </a:xfrm>
              <a:custGeom>
                <a:rect b="b" l="l" r="r" t="t"/>
                <a:pathLst>
                  <a:path extrusionOk="0" h="93503" w="93471">
                    <a:moveTo>
                      <a:pt x="97028" y="48183"/>
                    </a:moveTo>
                    <a:cubicBezTo>
                      <a:pt x="97028" y="74002"/>
                      <a:pt x="76137" y="94932"/>
                      <a:pt x="50292" y="94932"/>
                    </a:cubicBezTo>
                    <a:cubicBezTo>
                      <a:pt x="24447" y="94932"/>
                      <a:pt x="3556" y="74002"/>
                      <a:pt x="3556" y="48183"/>
                    </a:cubicBezTo>
                    <a:cubicBezTo>
                      <a:pt x="3556" y="22364"/>
                      <a:pt x="24447" y="1428"/>
                      <a:pt x="50292" y="1428"/>
                    </a:cubicBezTo>
                    <a:cubicBezTo>
                      <a:pt x="76137" y="1428"/>
                      <a:pt x="97028" y="22364"/>
                      <a:pt x="97028"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6" name="Google Shape;6346;p71"/>
              <p:cNvSpPr/>
              <p:nvPr/>
            </p:nvSpPr>
            <p:spPr>
              <a:xfrm>
                <a:off x="11936114" y="-1650976"/>
                <a:ext cx="70104" cy="70127"/>
              </a:xfrm>
              <a:custGeom>
                <a:rect b="b" l="l" r="r" t="t"/>
                <a:pathLst>
                  <a:path extrusionOk="0" h="93503" w="93472">
                    <a:moveTo>
                      <a:pt x="97137" y="48059"/>
                    </a:moveTo>
                    <a:cubicBezTo>
                      <a:pt x="97137" y="73878"/>
                      <a:pt x="76182" y="94807"/>
                      <a:pt x="50400" y="94807"/>
                    </a:cubicBezTo>
                    <a:cubicBezTo>
                      <a:pt x="24556" y="94807"/>
                      <a:pt x="3664" y="73878"/>
                      <a:pt x="3664" y="48059"/>
                    </a:cubicBezTo>
                    <a:cubicBezTo>
                      <a:pt x="3664" y="22240"/>
                      <a:pt x="24556" y="1304"/>
                      <a:pt x="50400" y="1304"/>
                    </a:cubicBezTo>
                    <a:cubicBezTo>
                      <a:pt x="76182" y="1304"/>
                      <a:pt x="97137" y="22240"/>
                      <a:pt x="97137"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7" name="Google Shape;6347;p71"/>
              <p:cNvSpPr/>
              <p:nvPr/>
            </p:nvSpPr>
            <p:spPr>
              <a:xfrm>
                <a:off x="11936114" y="-1463967"/>
                <a:ext cx="70104" cy="70127"/>
              </a:xfrm>
              <a:custGeom>
                <a:rect b="b" l="l" r="r" t="t"/>
                <a:pathLst>
                  <a:path extrusionOk="0" h="93503" w="93472">
                    <a:moveTo>
                      <a:pt x="97137" y="48183"/>
                    </a:moveTo>
                    <a:cubicBezTo>
                      <a:pt x="97137" y="74002"/>
                      <a:pt x="76182" y="94932"/>
                      <a:pt x="50400" y="94932"/>
                    </a:cubicBezTo>
                    <a:cubicBezTo>
                      <a:pt x="24556" y="94932"/>
                      <a:pt x="3664" y="74002"/>
                      <a:pt x="3664" y="48183"/>
                    </a:cubicBezTo>
                    <a:cubicBezTo>
                      <a:pt x="3664" y="22364"/>
                      <a:pt x="24556" y="1428"/>
                      <a:pt x="50400" y="1428"/>
                    </a:cubicBezTo>
                    <a:cubicBezTo>
                      <a:pt x="76182" y="1428"/>
                      <a:pt x="97137" y="22364"/>
                      <a:pt x="97137"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8" name="Google Shape;6348;p71"/>
              <p:cNvSpPr/>
              <p:nvPr/>
            </p:nvSpPr>
            <p:spPr>
              <a:xfrm>
                <a:off x="12111422" y="-1650976"/>
                <a:ext cx="70103" cy="70127"/>
              </a:xfrm>
              <a:custGeom>
                <a:rect b="b" l="l" r="r" t="t"/>
                <a:pathLst>
                  <a:path extrusionOk="0" h="93503" w="93471">
                    <a:moveTo>
                      <a:pt x="97253" y="48059"/>
                    </a:moveTo>
                    <a:cubicBezTo>
                      <a:pt x="97253" y="73878"/>
                      <a:pt x="76361" y="94807"/>
                      <a:pt x="50517" y="94807"/>
                    </a:cubicBezTo>
                    <a:cubicBezTo>
                      <a:pt x="24736" y="94807"/>
                      <a:pt x="3781" y="73878"/>
                      <a:pt x="3781" y="48059"/>
                    </a:cubicBezTo>
                    <a:cubicBezTo>
                      <a:pt x="3781" y="22240"/>
                      <a:pt x="24736" y="1304"/>
                      <a:pt x="50517" y="1304"/>
                    </a:cubicBezTo>
                    <a:cubicBezTo>
                      <a:pt x="76361" y="1304"/>
                      <a:pt x="97253" y="22240"/>
                      <a:pt x="97253"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49" name="Google Shape;6349;p71"/>
              <p:cNvSpPr/>
              <p:nvPr/>
            </p:nvSpPr>
            <p:spPr>
              <a:xfrm>
                <a:off x="12111422" y="-1463967"/>
                <a:ext cx="70103" cy="70127"/>
              </a:xfrm>
              <a:custGeom>
                <a:rect b="b" l="l" r="r" t="t"/>
                <a:pathLst>
                  <a:path extrusionOk="0" h="93503" w="93471">
                    <a:moveTo>
                      <a:pt x="97253" y="48183"/>
                    </a:moveTo>
                    <a:cubicBezTo>
                      <a:pt x="97253" y="74002"/>
                      <a:pt x="76361" y="94932"/>
                      <a:pt x="50517" y="94932"/>
                    </a:cubicBezTo>
                    <a:cubicBezTo>
                      <a:pt x="24736" y="94932"/>
                      <a:pt x="3781" y="74002"/>
                      <a:pt x="3781" y="48183"/>
                    </a:cubicBezTo>
                    <a:cubicBezTo>
                      <a:pt x="3781" y="22364"/>
                      <a:pt x="24736" y="1428"/>
                      <a:pt x="50517" y="1428"/>
                    </a:cubicBezTo>
                    <a:cubicBezTo>
                      <a:pt x="76361" y="1428"/>
                      <a:pt x="97253" y="22364"/>
                      <a:pt x="97253"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
        <p:nvSpPr>
          <p:cNvPr id="6350" name="Google Shape;6350;p71"/>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351" name="Google Shape;6351;p71"/>
          <p:cNvSpPr txBox="1"/>
          <p:nvPr>
            <p:ph idx="1" type="subTitle"/>
          </p:nvPr>
        </p:nvSpPr>
        <p:spPr>
          <a:xfrm>
            <a:off x="960000" y="3232700"/>
            <a:ext cx="3258400" cy="18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52" name="Google Shape;6352;p71"/>
          <p:cNvSpPr txBox="1"/>
          <p:nvPr>
            <p:ph idx="2" type="subTitle"/>
          </p:nvPr>
        </p:nvSpPr>
        <p:spPr>
          <a:xfrm>
            <a:off x="4517400" y="3232700"/>
            <a:ext cx="3157200" cy="18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53" name="Google Shape;6353;p71"/>
          <p:cNvSpPr txBox="1"/>
          <p:nvPr>
            <p:ph idx="3" type="subTitle"/>
          </p:nvPr>
        </p:nvSpPr>
        <p:spPr>
          <a:xfrm>
            <a:off x="8074800" y="3232700"/>
            <a:ext cx="3157200" cy="1838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54" name="Google Shape;6354;p71"/>
          <p:cNvSpPr txBox="1"/>
          <p:nvPr>
            <p:ph idx="4" type="subTitle"/>
          </p:nvPr>
        </p:nvSpPr>
        <p:spPr>
          <a:xfrm>
            <a:off x="960000" y="2540133"/>
            <a:ext cx="3258400" cy="62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355" name="Google Shape;6355;p71"/>
          <p:cNvSpPr txBox="1"/>
          <p:nvPr>
            <p:ph idx="5" type="subTitle"/>
          </p:nvPr>
        </p:nvSpPr>
        <p:spPr>
          <a:xfrm>
            <a:off x="4517400" y="2540000"/>
            <a:ext cx="3157200" cy="62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sp>
        <p:nvSpPr>
          <p:cNvPr id="6356" name="Google Shape;6356;p71"/>
          <p:cNvSpPr txBox="1"/>
          <p:nvPr>
            <p:ph idx="6" type="subTitle"/>
          </p:nvPr>
        </p:nvSpPr>
        <p:spPr>
          <a:xfrm>
            <a:off x="8074800" y="2540000"/>
            <a:ext cx="3157200" cy="6204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400"/>
              <a:buFont typeface="Raleway"/>
              <a:buNone/>
              <a:defRPr sz="3200">
                <a:latin typeface="Raleway"/>
                <a:ea typeface="Raleway"/>
                <a:cs typeface="Raleway"/>
                <a:sym typeface="Raleway"/>
              </a:defRPr>
            </a:lvl2pPr>
            <a:lvl3pPr lvl="2" algn="ctr">
              <a:lnSpc>
                <a:spcPct val="100000"/>
              </a:lnSpc>
              <a:spcBef>
                <a:spcPts val="0"/>
              </a:spcBef>
              <a:spcAft>
                <a:spcPts val="0"/>
              </a:spcAft>
              <a:buSzPts val="2400"/>
              <a:buFont typeface="Raleway"/>
              <a:buNone/>
              <a:defRPr sz="3200">
                <a:latin typeface="Raleway"/>
                <a:ea typeface="Raleway"/>
                <a:cs typeface="Raleway"/>
                <a:sym typeface="Raleway"/>
              </a:defRPr>
            </a:lvl3pPr>
            <a:lvl4pPr lvl="3" algn="ctr">
              <a:lnSpc>
                <a:spcPct val="100000"/>
              </a:lnSpc>
              <a:spcBef>
                <a:spcPts val="0"/>
              </a:spcBef>
              <a:spcAft>
                <a:spcPts val="0"/>
              </a:spcAft>
              <a:buSzPts val="2400"/>
              <a:buFont typeface="Raleway"/>
              <a:buNone/>
              <a:defRPr sz="3200">
                <a:latin typeface="Raleway"/>
                <a:ea typeface="Raleway"/>
                <a:cs typeface="Raleway"/>
                <a:sym typeface="Raleway"/>
              </a:defRPr>
            </a:lvl4pPr>
            <a:lvl5pPr lvl="4" algn="ctr">
              <a:lnSpc>
                <a:spcPct val="100000"/>
              </a:lnSpc>
              <a:spcBef>
                <a:spcPts val="0"/>
              </a:spcBef>
              <a:spcAft>
                <a:spcPts val="0"/>
              </a:spcAft>
              <a:buSzPts val="2400"/>
              <a:buFont typeface="Raleway"/>
              <a:buNone/>
              <a:defRPr sz="3200">
                <a:latin typeface="Raleway"/>
                <a:ea typeface="Raleway"/>
                <a:cs typeface="Raleway"/>
                <a:sym typeface="Raleway"/>
              </a:defRPr>
            </a:lvl5pPr>
            <a:lvl6pPr lvl="5" algn="ctr">
              <a:lnSpc>
                <a:spcPct val="100000"/>
              </a:lnSpc>
              <a:spcBef>
                <a:spcPts val="0"/>
              </a:spcBef>
              <a:spcAft>
                <a:spcPts val="0"/>
              </a:spcAft>
              <a:buSzPts val="2400"/>
              <a:buFont typeface="Raleway"/>
              <a:buNone/>
              <a:defRPr sz="3200">
                <a:latin typeface="Raleway"/>
                <a:ea typeface="Raleway"/>
                <a:cs typeface="Raleway"/>
                <a:sym typeface="Raleway"/>
              </a:defRPr>
            </a:lvl6pPr>
            <a:lvl7pPr lvl="6" algn="ctr">
              <a:lnSpc>
                <a:spcPct val="100000"/>
              </a:lnSpc>
              <a:spcBef>
                <a:spcPts val="0"/>
              </a:spcBef>
              <a:spcAft>
                <a:spcPts val="0"/>
              </a:spcAft>
              <a:buSzPts val="2400"/>
              <a:buFont typeface="Raleway"/>
              <a:buNone/>
              <a:defRPr sz="3200">
                <a:latin typeface="Raleway"/>
                <a:ea typeface="Raleway"/>
                <a:cs typeface="Raleway"/>
                <a:sym typeface="Raleway"/>
              </a:defRPr>
            </a:lvl7pPr>
            <a:lvl8pPr lvl="7" algn="ctr">
              <a:lnSpc>
                <a:spcPct val="100000"/>
              </a:lnSpc>
              <a:spcBef>
                <a:spcPts val="0"/>
              </a:spcBef>
              <a:spcAft>
                <a:spcPts val="0"/>
              </a:spcAft>
              <a:buSzPts val="2400"/>
              <a:buFont typeface="Raleway"/>
              <a:buNone/>
              <a:defRPr sz="3200">
                <a:latin typeface="Raleway"/>
                <a:ea typeface="Raleway"/>
                <a:cs typeface="Raleway"/>
                <a:sym typeface="Raleway"/>
              </a:defRPr>
            </a:lvl8pPr>
            <a:lvl9pPr lvl="8" algn="ctr">
              <a:lnSpc>
                <a:spcPct val="100000"/>
              </a:lnSpc>
              <a:spcBef>
                <a:spcPts val="0"/>
              </a:spcBef>
              <a:spcAft>
                <a:spcPts val="0"/>
              </a:spcAft>
              <a:buSzPts val="2400"/>
              <a:buFont typeface="Raleway"/>
              <a:buNone/>
              <a:defRPr sz="3200">
                <a:latin typeface="Raleway"/>
                <a:ea typeface="Raleway"/>
                <a:cs typeface="Raleway"/>
                <a:sym typeface="Raleway"/>
              </a:defRPr>
            </a:lvl9pPr>
          </a:lstStyle>
          <a:p/>
        </p:txBody>
      </p:sp>
      <p:grpSp>
        <p:nvGrpSpPr>
          <p:cNvPr id="6357" name="Google Shape;6357;p71"/>
          <p:cNvGrpSpPr/>
          <p:nvPr/>
        </p:nvGrpSpPr>
        <p:grpSpPr>
          <a:xfrm>
            <a:off x="83830" y="85803"/>
            <a:ext cx="8773557" cy="6312749"/>
            <a:chOff x="62872" y="64352"/>
            <a:chExt cx="6580168" cy="4734562"/>
          </a:xfrm>
        </p:grpSpPr>
        <p:grpSp>
          <p:nvGrpSpPr>
            <p:cNvPr id="6358" name="Google Shape;6358;p71"/>
            <p:cNvGrpSpPr/>
            <p:nvPr/>
          </p:nvGrpSpPr>
          <p:grpSpPr>
            <a:xfrm>
              <a:off x="62872" y="64352"/>
              <a:ext cx="596374" cy="1263644"/>
              <a:chOff x="62872" y="64352"/>
              <a:chExt cx="596374" cy="1263644"/>
            </a:xfrm>
          </p:grpSpPr>
          <p:sp>
            <p:nvSpPr>
              <p:cNvPr id="6359" name="Google Shape;6359;p71"/>
              <p:cNvSpPr/>
              <p:nvPr/>
            </p:nvSpPr>
            <p:spPr>
              <a:xfrm>
                <a:off x="62872" y="424887"/>
                <a:ext cx="395678" cy="395678"/>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60" name="Google Shape;6360;p71"/>
              <p:cNvSpPr/>
              <p:nvPr/>
            </p:nvSpPr>
            <p:spPr>
              <a:xfrm>
                <a:off x="413949" y="1082805"/>
                <a:ext cx="245191" cy="245191"/>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61" name="Google Shape;6361;p71"/>
              <p:cNvSpPr/>
              <p:nvPr/>
            </p:nvSpPr>
            <p:spPr>
              <a:xfrm>
                <a:off x="514596" y="64352"/>
                <a:ext cx="144650" cy="14465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
          <p:nvSpPr>
            <p:cNvPr id="6362" name="Google Shape;6362;p71"/>
            <p:cNvSpPr/>
            <p:nvPr/>
          </p:nvSpPr>
          <p:spPr>
            <a:xfrm>
              <a:off x="6253200" y="4409074"/>
              <a:ext cx="389840" cy="38984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63" name="Google Shape;6363;p71"/>
            <p:cNvSpPr/>
            <p:nvPr/>
          </p:nvSpPr>
          <p:spPr>
            <a:xfrm>
              <a:off x="1904023" y="4508974"/>
              <a:ext cx="190055" cy="190055"/>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Title and four columns">
    <p:spTree>
      <p:nvGrpSpPr>
        <p:cNvPr id="6364" name="Shape 6364"/>
        <p:cNvGrpSpPr/>
        <p:nvPr/>
      </p:nvGrpSpPr>
      <p:grpSpPr>
        <a:xfrm>
          <a:off x="0" y="0"/>
          <a:ext cx="0" cy="0"/>
          <a:chOff x="0" y="0"/>
          <a:chExt cx="0" cy="0"/>
        </a:xfrm>
      </p:grpSpPr>
      <p:grpSp>
        <p:nvGrpSpPr>
          <p:cNvPr id="6365" name="Google Shape;6365;p72"/>
          <p:cNvGrpSpPr/>
          <p:nvPr/>
        </p:nvGrpSpPr>
        <p:grpSpPr>
          <a:xfrm>
            <a:off x="-3365336" y="-6129007"/>
            <a:ext cx="18148720" cy="19342209"/>
            <a:chOff x="-2524002" y="-4596756"/>
            <a:chExt cx="13611540" cy="14506657"/>
          </a:xfrm>
        </p:grpSpPr>
        <p:sp>
          <p:nvSpPr>
            <p:cNvPr id="6366" name="Google Shape;6366;p72"/>
            <p:cNvSpPr/>
            <p:nvPr/>
          </p:nvSpPr>
          <p:spPr>
            <a:xfrm rot="10800000">
              <a:off x="5773998" y="-4596756"/>
              <a:ext cx="5313540" cy="530590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67" name="Google Shape;6367;p72"/>
            <p:cNvSpPr/>
            <p:nvPr/>
          </p:nvSpPr>
          <p:spPr>
            <a:xfrm rot="10800000">
              <a:off x="-2524002" y="4603994"/>
              <a:ext cx="5313540" cy="530590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368" name="Google Shape;6368;p72"/>
            <p:cNvGrpSpPr/>
            <p:nvPr/>
          </p:nvGrpSpPr>
          <p:grpSpPr>
            <a:xfrm rot="5400000">
              <a:off x="-155781" y="4167690"/>
              <a:ext cx="945221" cy="319917"/>
              <a:chOff x="1608712" y="575096"/>
              <a:chExt cx="670465" cy="226924"/>
            </a:xfrm>
          </p:grpSpPr>
          <p:sp>
            <p:nvSpPr>
              <p:cNvPr id="6369" name="Google Shape;6369;p72"/>
              <p:cNvSpPr/>
              <p:nvPr/>
            </p:nvSpPr>
            <p:spPr>
              <a:xfrm>
                <a:off x="176343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0" name="Google Shape;6370;p72"/>
              <p:cNvSpPr/>
              <p:nvPr/>
            </p:nvSpPr>
            <p:spPr>
              <a:xfrm>
                <a:off x="1608712"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1" name="Google Shape;6371;p72"/>
              <p:cNvSpPr/>
              <p:nvPr/>
            </p:nvSpPr>
            <p:spPr>
              <a:xfrm>
                <a:off x="1918157"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2" name="Google Shape;6372;p72"/>
              <p:cNvSpPr/>
              <p:nvPr/>
            </p:nvSpPr>
            <p:spPr>
              <a:xfrm>
                <a:off x="1763436"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3" name="Google Shape;6373;p72"/>
              <p:cNvSpPr/>
              <p:nvPr/>
            </p:nvSpPr>
            <p:spPr>
              <a:xfrm>
                <a:off x="206256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4" name="Google Shape;6374;p72"/>
              <p:cNvSpPr/>
              <p:nvPr/>
            </p:nvSpPr>
            <p:spPr>
              <a:xfrm>
                <a:off x="1907840"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5" name="Google Shape;6375;p72"/>
              <p:cNvSpPr/>
              <p:nvPr/>
            </p:nvSpPr>
            <p:spPr>
              <a:xfrm>
                <a:off x="221728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76" name="Google Shape;6376;p72"/>
              <p:cNvSpPr/>
              <p:nvPr/>
            </p:nvSpPr>
            <p:spPr>
              <a:xfrm>
                <a:off x="2062564"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
        <p:nvSpPr>
          <p:cNvPr id="6377" name="Google Shape;6377;p72"/>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378" name="Google Shape;6378;p72"/>
          <p:cNvSpPr txBox="1"/>
          <p:nvPr>
            <p:ph idx="1" type="subTitle"/>
          </p:nvPr>
        </p:nvSpPr>
        <p:spPr>
          <a:xfrm>
            <a:off x="1358167" y="2331867"/>
            <a:ext cx="4169200" cy="121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79" name="Google Shape;6379;p72"/>
          <p:cNvSpPr txBox="1"/>
          <p:nvPr>
            <p:ph idx="2" type="subTitle"/>
          </p:nvPr>
        </p:nvSpPr>
        <p:spPr>
          <a:xfrm>
            <a:off x="6881033" y="2331867"/>
            <a:ext cx="4452400" cy="1219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80" name="Google Shape;6380;p72"/>
          <p:cNvSpPr txBox="1"/>
          <p:nvPr>
            <p:ph idx="3" type="subTitle"/>
          </p:nvPr>
        </p:nvSpPr>
        <p:spPr>
          <a:xfrm>
            <a:off x="1358167" y="4545967"/>
            <a:ext cx="4169200" cy="1102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81" name="Google Shape;6381;p72"/>
          <p:cNvSpPr txBox="1"/>
          <p:nvPr>
            <p:ph idx="4" type="subTitle"/>
          </p:nvPr>
        </p:nvSpPr>
        <p:spPr>
          <a:xfrm>
            <a:off x="6881033" y="4545967"/>
            <a:ext cx="4452400" cy="1102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382" name="Google Shape;6382;p72"/>
          <p:cNvSpPr txBox="1"/>
          <p:nvPr>
            <p:ph idx="5" type="subTitle"/>
          </p:nvPr>
        </p:nvSpPr>
        <p:spPr>
          <a:xfrm>
            <a:off x="1358167" y="1839133"/>
            <a:ext cx="4169200" cy="502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383" name="Google Shape;6383;p72"/>
          <p:cNvSpPr txBox="1"/>
          <p:nvPr>
            <p:ph idx="6" type="subTitle"/>
          </p:nvPr>
        </p:nvSpPr>
        <p:spPr>
          <a:xfrm>
            <a:off x="1358167" y="4053333"/>
            <a:ext cx="4169200" cy="502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384" name="Google Shape;6384;p72"/>
          <p:cNvSpPr txBox="1"/>
          <p:nvPr>
            <p:ph idx="7" type="subTitle"/>
          </p:nvPr>
        </p:nvSpPr>
        <p:spPr>
          <a:xfrm>
            <a:off x="6881033" y="1839133"/>
            <a:ext cx="4452400" cy="502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385" name="Google Shape;6385;p72"/>
          <p:cNvSpPr txBox="1"/>
          <p:nvPr>
            <p:ph idx="8" type="subTitle"/>
          </p:nvPr>
        </p:nvSpPr>
        <p:spPr>
          <a:xfrm>
            <a:off x="6881033" y="4053333"/>
            <a:ext cx="4452400" cy="502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grpSp>
        <p:nvGrpSpPr>
          <p:cNvPr id="6386" name="Google Shape;6386;p72"/>
          <p:cNvGrpSpPr/>
          <p:nvPr/>
        </p:nvGrpSpPr>
        <p:grpSpPr>
          <a:xfrm>
            <a:off x="83829" y="85803"/>
            <a:ext cx="11834504" cy="6312749"/>
            <a:chOff x="62872" y="64352"/>
            <a:chExt cx="8875878" cy="4734562"/>
          </a:xfrm>
        </p:grpSpPr>
        <p:grpSp>
          <p:nvGrpSpPr>
            <p:cNvPr id="6387" name="Google Shape;6387;p72"/>
            <p:cNvGrpSpPr/>
            <p:nvPr/>
          </p:nvGrpSpPr>
          <p:grpSpPr>
            <a:xfrm>
              <a:off x="7956296" y="80825"/>
              <a:ext cx="982454" cy="1261761"/>
              <a:chOff x="7956296" y="80825"/>
              <a:chExt cx="982454" cy="1261761"/>
            </a:xfrm>
          </p:grpSpPr>
          <p:sp>
            <p:nvSpPr>
              <p:cNvPr id="6388" name="Google Shape;6388;p72"/>
              <p:cNvSpPr/>
              <p:nvPr/>
            </p:nvSpPr>
            <p:spPr>
              <a:xfrm flipH="1" rot="10800000">
                <a:off x="8543072" y="946908"/>
                <a:ext cx="395678" cy="395678"/>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89" name="Google Shape;6389;p72"/>
              <p:cNvSpPr/>
              <p:nvPr/>
            </p:nvSpPr>
            <p:spPr>
              <a:xfrm flipH="1" rot="10800000">
                <a:off x="7956296" y="80825"/>
                <a:ext cx="230920" cy="23092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90" name="Google Shape;6390;p72"/>
              <p:cNvSpPr/>
              <p:nvPr/>
            </p:nvSpPr>
            <p:spPr>
              <a:xfrm flipH="1" rot="10800000">
                <a:off x="8543086" y="345496"/>
                <a:ext cx="144650" cy="14465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391" name="Google Shape;6391;p72"/>
            <p:cNvGrpSpPr/>
            <p:nvPr/>
          </p:nvGrpSpPr>
          <p:grpSpPr>
            <a:xfrm>
              <a:off x="62872" y="64352"/>
              <a:ext cx="6580168" cy="4734562"/>
              <a:chOff x="62872" y="64352"/>
              <a:chExt cx="6580168" cy="4734562"/>
            </a:xfrm>
          </p:grpSpPr>
          <p:grpSp>
            <p:nvGrpSpPr>
              <p:cNvPr id="6392" name="Google Shape;6392;p72"/>
              <p:cNvGrpSpPr/>
              <p:nvPr/>
            </p:nvGrpSpPr>
            <p:grpSpPr>
              <a:xfrm>
                <a:off x="62872" y="64352"/>
                <a:ext cx="596374" cy="1263644"/>
                <a:chOff x="62872" y="64352"/>
                <a:chExt cx="596374" cy="1263644"/>
              </a:xfrm>
            </p:grpSpPr>
            <p:sp>
              <p:nvSpPr>
                <p:cNvPr id="6393" name="Google Shape;6393;p72"/>
                <p:cNvSpPr/>
                <p:nvPr/>
              </p:nvSpPr>
              <p:spPr>
                <a:xfrm>
                  <a:off x="62872" y="424887"/>
                  <a:ext cx="395678" cy="395678"/>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94" name="Google Shape;6394;p72"/>
                <p:cNvSpPr/>
                <p:nvPr/>
              </p:nvSpPr>
              <p:spPr>
                <a:xfrm>
                  <a:off x="413949" y="1082805"/>
                  <a:ext cx="245191" cy="245191"/>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95" name="Google Shape;6395;p72"/>
                <p:cNvSpPr/>
                <p:nvPr/>
              </p:nvSpPr>
              <p:spPr>
                <a:xfrm>
                  <a:off x="514596" y="64352"/>
                  <a:ext cx="144650" cy="14465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
            <p:nvSpPr>
              <p:cNvPr id="6396" name="Google Shape;6396;p72"/>
              <p:cNvSpPr/>
              <p:nvPr/>
            </p:nvSpPr>
            <p:spPr>
              <a:xfrm>
                <a:off x="6253200" y="4409074"/>
                <a:ext cx="389840" cy="38984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397" name="Google Shape;6397;p72"/>
              <p:cNvSpPr/>
              <p:nvPr/>
            </p:nvSpPr>
            <p:spPr>
              <a:xfrm>
                <a:off x="1904023" y="4508974"/>
                <a:ext cx="190055" cy="190055"/>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Title and six columns">
    <p:spTree>
      <p:nvGrpSpPr>
        <p:cNvPr id="6398" name="Shape 6398"/>
        <p:cNvGrpSpPr/>
        <p:nvPr/>
      </p:nvGrpSpPr>
      <p:grpSpPr>
        <a:xfrm>
          <a:off x="0" y="0"/>
          <a:ext cx="0" cy="0"/>
          <a:chOff x="0" y="0"/>
          <a:chExt cx="0" cy="0"/>
        </a:xfrm>
      </p:grpSpPr>
      <p:sp>
        <p:nvSpPr>
          <p:cNvPr id="6399" name="Google Shape;6399;p73"/>
          <p:cNvSpPr txBox="1"/>
          <p:nvPr>
            <p:ph type="title"/>
          </p:nvPr>
        </p:nvSpPr>
        <p:spPr>
          <a:xfrm>
            <a:off x="960000" y="593367"/>
            <a:ext cx="10272000" cy="763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3000"/>
              <a:buNone/>
              <a:defRPr b="0">
                <a:latin typeface="Raleway Black"/>
                <a:ea typeface="Raleway Black"/>
                <a:cs typeface="Raleway Black"/>
                <a:sym typeface="Raleway Black"/>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400" name="Google Shape;6400;p73"/>
          <p:cNvSpPr txBox="1"/>
          <p:nvPr>
            <p:ph idx="1" type="subTitle"/>
          </p:nvPr>
        </p:nvSpPr>
        <p:spPr>
          <a:xfrm>
            <a:off x="959984" y="2524200"/>
            <a:ext cx="3004000" cy="126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1" name="Google Shape;6401;p73"/>
          <p:cNvSpPr txBox="1"/>
          <p:nvPr>
            <p:ph idx="2" type="subTitle"/>
          </p:nvPr>
        </p:nvSpPr>
        <p:spPr>
          <a:xfrm>
            <a:off x="4475079" y="2524200"/>
            <a:ext cx="3004000" cy="126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2" name="Google Shape;6402;p73"/>
          <p:cNvSpPr txBox="1"/>
          <p:nvPr>
            <p:ph idx="3" type="subTitle"/>
          </p:nvPr>
        </p:nvSpPr>
        <p:spPr>
          <a:xfrm>
            <a:off x="971833" y="4569867"/>
            <a:ext cx="3004000" cy="145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3" name="Google Shape;6403;p73"/>
          <p:cNvSpPr txBox="1"/>
          <p:nvPr>
            <p:ph idx="4" type="subTitle"/>
          </p:nvPr>
        </p:nvSpPr>
        <p:spPr>
          <a:xfrm>
            <a:off x="4486936" y="4569865"/>
            <a:ext cx="3004000" cy="126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4" name="Google Shape;6404;p73"/>
          <p:cNvSpPr txBox="1"/>
          <p:nvPr>
            <p:ph idx="5" type="subTitle"/>
          </p:nvPr>
        </p:nvSpPr>
        <p:spPr>
          <a:xfrm>
            <a:off x="7989200" y="2524200"/>
            <a:ext cx="3124400" cy="126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5" name="Google Shape;6405;p73"/>
          <p:cNvSpPr txBox="1"/>
          <p:nvPr>
            <p:ph idx="6" type="subTitle"/>
          </p:nvPr>
        </p:nvSpPr>
        <p:spPr>
          <a:xfrm>
            <a:off x="8001048" y="4569865"/>
            <a:ext cx="3004000" cy="126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06" name="Google Shape;6406;p73"/>
          <p:cNvSpPr txBox="1"/>
          <p:nvPr>
            <p:ph idx="7" type="subTitle"/>
          </p:nvPr>
        </p:nvSpPr>
        <p:spPr>
          <a:xfrm>
            <a:off x="947200" y="2042933"/>
            <a:ext cx="30168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407" name="Google Shape;6407;p73"/>
          <p:cNvSpPr txBox="1"/>
          <p:nvPr>
            <p:ph idx="8" type="subTitle"/>
          </p:nvPr>
        </p:nvSpPr>
        <p:spPr>
          <a:xfrm>
            <a:off x="4461800" y="2042933"/>
            <a:ext cx="30172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408" name="Google Shape;6408;p73"/>
          <p:cNvSpPr txBox="1"/>
          <p:nvPr>
            <p:ph idx="9" type="subTitle"/>
          </p:nvPr>
        </p:nvSpPr>
        <p:spPr>
          <a:xfrm>
            <a:off x="8002000" y="2042933"/>
            <a:ext cx="29796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409" name="Google Shape;6409;p73"/>
          <p:cNvSpPr txBox="1"/>
          <p:nvPr>
            <p:ph idx="13" type="subTitle"/>
          </p:nvPr>
        </p:nvSpPr>
        <p:spPr>
          <a:xfrm>
            <a:off x="959108" y="4045900"/>
            <a:ext cx="30168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410" name="Google Shape;6410;p73"/>
          <p:cNvSpPr txBox="1"/>
          <p:nvPr>
            <p:ph idx="14" type="subTitle"/>
          </p:nvPr>
        </p:nvSpPr>
        <p:spPr>
          <a:xfrm>
            <a:off x="4473709" y="4045969"/>
            <a:ext cx="30172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sp>
        <p:nvSpPr>
          <p:cNvPr id="6411" name="Google Shape;6411;p73"/>
          <p:cNvSpPr txBox="1"/>
          <p:nvPr>
            <p:ph idx="15" type="subTitle"/>
          </p:nvPr>
        </p:nvSpPr>
        <p:spPr>
          <a:xfrm>
            <a:off x="8013761" y="4045900"/>
            <a:ext cx="2979600" cy="58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000"/>
              <a:buFont typeface="Raleway"/>
              <a:buNone/>
              <a:defRPr sz="2400">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SzPts val="2000"/>
              <a:buFont typeface="Raleway"/>
              <a:buNone/>
              <a:defRPr b="1" sz="2667">
                <a:latin typeface="Raleway"/>
                <a:ea typeface="Raleway"/>
                <a:cs typeface="Raleway"/>
                <a:sym typeface="Raleway"/>
              </a:defRPr>
            </a:lvl2pPr>
            <a:lvl3pPr lvl="2" algn="ctr">
              <a:lnSpc>
                <a:spcPct val="100000"/>
              </a:lnSpc>
              <a:spcBef>
                <a:spcPts val="0"/>
              </a:spcBef>
              <a:spcAft>
                <a:spcPts val="0"/>
              </a:spcAft>
              <a:buSzPts val="2000"/>
              <a:buFont typeface="Raleway"/>
              <a:buNone/>
              <a:defRPr b="1" sz="2667">
                <a:latin typeface="Raleway"/>
                <a:ea typeface="Raleway"/>
                <a:cs typeface="Raleway"/>
                <a:sym typeface="Raleway"/>
              </a:defRPr>
            </a:lvl3pPr>
            <a:lvl4pPr lvl="3" algn="ctr">
              <a:lnSpc>
                <a:spcPct val="100000"/>
              </a:lnSpc>
              <a:spcBef>
                <a:spcPts val="0"/>
              </a:spcBef>
              <a:spcAft>
                <a:spcPts val="0"/>
              </a:spcAft>
              <a:buSzPts val="2000"/>
              <a:buFont typeface="Raleway"/>
              <a:buNone/>
              <a:defRPr b="1" sz="2667">
                <a:latin typeface="Raleway"/>
                <a:ea typeface="Raleway"/>
                <a:cs typeface="Raleway"/>
                <a:sym typeface="Raleway"/>
              </a:defRPr>
            </a:lvl4pPr>
            <a:lvl5pPr lvl="4" algn="ctr">
              <a:lnSpc>
                <a:spcPct val="100000"/>
              </a:lnSpc>
              <a:spcBef>
                <a:spcPts val="0"/>
              </a:spcBef>
              <a:spcAft>
                <a:spcPts val="0"/>
              </a:spcAft>
              <a:buSzPts val="2000"/>
              <a:buFont typeface="Raleway"/>
              <a:buNone/>
              <a:defRPr b="1" sz="2667">
                <a:latin typeface="Raleway"/>
                <a:ea typeface="Raleway"/>
                <a:cs typeface="Raleway"/>
                <a:sym typeface="Raleway"/>
              </a:defRPr>
            </a:lvl5pPr>
            <a:lvl6pPr lvl="5" algn="ctr">
              <a:lnSpc>
                <a:spcPct val="100000"/>
              </a:lnSpc>
              <a:spcBef>
                <a:spcPts val="0"/>
              </a:spcBef>
              <a:spcAft>
                <a:spcPts val="0"/>
              </a:spcAft>
              <a:buSzPts val="2000"/>
              <a:buFont typeface="Raleway"/>
              <a:buNone/>
              <a:defRPr b="1" sz="2667">
                <a:latin typeface="Raleway"/>
                <a:ea typeface="Raleway"/>
                <a:cs typeface="Raleway"/>
                <a:sym typeface="Raleway"/>
              </a:defRPr>
            </a:lvl6pPr>
            <a:lvl7pPr lvl="6" algn="ctr">
              <a:lnSpc>
                <a:spcPct val="100000"/>
              </a:lnSpc>
              <a:spcBef>
                <a:spcPts val="0"/>
              </a:spcBef>
              <a:spcAft>
                <a:spcPts val="0"/>
              </a:spcAft>
              <a:buSzPts val="2000"/>
              <a:buFont typeface="Raleway"/>
              <a:buNone/>
              <a:defRPr b="1" sz="2667">
                <a:latin typeface="Raleway"/>
                <a:ea typeface="Raleway"/>
                <a:cs typeface="Raleway"/>
                <a:sym typeface="Raleway"/>
              </a:defRPr>
            </a:lvl7pPr>
            <a:lvl8pPr lvl="7" algn="ctr">
              <a:lnSpc>
                <a:spcPct val="100000"/>
              </a:lnSpc>
              <a:spcBef>
                <a:spcPts val="0"/>
              </a:spcBef>
              <a:spcAft>
                <a:spcPts val="0"/>
              </a:spcAft>
              <a:buSzPts val="2000"/>
              <a:buFont typeface="Raleway"/>
              <a:buNone/>
              <a:defRPr b="1" sz="2667">
                <a:latin typeface="Raleway"/>
                <a:ea typeface="Raleway"/>
                <a:cs typeface="Raleway"/>
                <a:sym typeface="Raleway"/>
              </a:defRPr>
            </a:lvl8pPr>
            <a:lvl9pPr lvl="8" algn="ctr">
              <a:lnSpc>
                <a:spcPct val="100000"/>
              </a:lnSpc>
              <a:spcBef>
                <a:spcPts val="0"/>
              </a:spcBef>
              <a:spcAft>
                <a:spcPts val="0"/>
              </a:spcAft>
              <a:buSzPts val="2000"/>
              <a:buFont typeface="Raleway"/>
              <a:buNone/>
              <a:defRPr b="1" sz="2667">
                <a:latin typeface="Raleway"/>
                <a:ea typeface="Raleway"/>
                <a:cs typeface="Raleway"/>
                <a:sym typeface="Raleway"/>
              </a:defRPr>
            </a:lvl9pPr>
          </a:lstStyle>
          <a:p/>
        </p:txBody>
      </p:sp>
      <p:grpSp>
        <p:nvGrpSpPr>
          <p:cNvPr id="6412" name="Google Shape;6412;p73"/>
          <p:cNvGrpSpPr/>
          <p:nvPr/>
        </p:nvGrpSpPr>
        <p:grpSpPr>
          <a:xfrm>
            <a:off x="101031" y="1069923"/>
            <a:ext cx="11960783" cy="5726677"/>
            <a:chOff x="75773" y="802442"/>
            <a:chExt cx="8970587" cy="4295008"/>
          </a:xfrm>
        </p:grpSpPr>
        <p:sp>
          <p:nvSpPr>
            <p:cNvPr id="6413" name="Google Shape;6413;p73"/>
            <p:cNvSpPr/>
            <p:nvPr/>
          </p:nvSpPr>
          <p:spPr>
            <a:xfrm flipH="1" rot="10800000">
              <a:off x="398275" y="4717340"/>
              <a:ext cx="380110" cy="38011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14" name="Google Shape;6414;p73"/>
            <p:cNvSpPr/>
            <p:nvPr/>
          </p:nvSpPr>
          <p:spPr>
            <a:xfrm flipH="1" rot="10800000">
              <a:off x="1007975" y="4570623"/>
              <a:ext cx="229623" cy="229623"/>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15" name="Google Shape;6415;p73"/>
            <p:cNvSpPr/>
            <p:nvPr/>
          </p:nvSpPr>
          <p:spPr>
            <a:xfrm flipH="1" rot="10800000">
              <a:off x="75773" y="4611605"/>
              <a:ext cx="147893" cy="147893"/>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16" name="Google Shape;6416;p73"/>
            <p:cNvSpPr/>
            <p:nvPr/>
          </p:nvSpPr>
          <p:spPr>
            <a:xfrm flipH="1" rot="10800000">
              <a:off x="8666250" y="2548865"/>
              <a:ext cx="380110" cy="38011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17" name="Google Shape;6417;p73"/>
            <p:cNvSpPr/>
            <p:nvPr/>
          </p:nvSpPr>
          <p:spPr>
            <a:xfrm flipH="1" rot="10800000">
              <a:off x="8570775" y="802442"/>
              <a:ext cx="201082" cy="20108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418" name="Google Shape;6418;p73"/>
          <p:cNvGrpSpPr/>
          <p:nvPr/>
        </p:nvGrpSpPr>
        <p:grpSpPr>
          <a:xfrm>
            <a:off x="-243194" y="-2035668"/>
            <a:ext cx="12684093" cy="11722170"/>
            <a:chOff x="-182396" y="-1526752"/>
            <a:chExt cx="9513070" cy="8791628"/>
          </a:xfrm>
        </p:grpSpPr>
        <p:sp>
          <p:nvSpPr>
            <p:cNvPr id="6419" name="Google Shape;6419;p73"/>
            <p:cNvSpPr/>
            <p:nvPr/>
          </p:nvSpPr>
          <p:spPr>
            <a:xfrm rot="10800000">
              <a:off x="-182396" y="-1526752"/>
              <a:ext cx="2069345" cy="2066251"/>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0" name="Google Shape;6420;p73"/>
            <p:cNvSpPr/>
            <p:nvPr/>
          </p:nvSpPr>
          <p:spPr>
            <a:xfrm rot="10800000">
              <a:off x="6702476" y="4640597"/>
              <a:ext cx="2628198" cy="262427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421" name="Google Shape;6421;p73"/>
            <p:cNvGrpSpPr/>
            <p:nvPr/>
          </p:nvGrpSpPr>
          <p:grpSpPr>
            <a:xfrm>
              <a:off x="1186718" y="35391"/>
              <a:ext cx="945221" cy="319917"/>
              <a:chOff x="1608712" y="575096"/>
              <a:chExt cx="670465" cy="226924"/>
            </a:xfrm>
          </p:grpSpPr>
          <p:sp>
            <p:nvSpPr>
              <p:cNvPr id="6422" name="Google Shape;6422;p73"/>
              <p:cNvSpPr/>
              <p:nvPr/>
            </p:nvSpPr>
            <p:spPr>
              <a:xfrm>
                <a:off x="176343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3" name="Google Shape;6423;p73"/>
              <p:cNvSpPr/>
              <p:nvPr/>
            </p:nvSpPr>
            <p:spPr>
              <a:xfrm>
                <a:off x="1608712"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4" name="Google Shape;6424;p73"/>
              <p:cNvSpPr/>
              <p:nvPr/>
            </p:nvSpPr>
            <p:spPr>
              <a:xfrm>
                <a:off x="1918157"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5" name="Google Shape;6425;p73"/>
              <p:cNvSpPr/>
              <p:nvPr/>
            </p:nvSpPr>
            <p:spPr>
              <a:xfrm>
                <a:off x="1763436"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6" name="Google Shape;6426;p73"/>
              <p:cNvSpPr/>
              <p:nvPr/>
            </p:nvSpPr>
            <p:spPr>
              <a:xfrm>
                <a:off x="206256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7" name="Google Shape;6427;p73"/>
              <p:cNvSpPr/>
              <p:nvPr/>
            </p:nvSpPr>
            <p:spPr>
              <a:xfrm>
                <a:off x="1907840"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8" name="Google Shape;6428;p73"/>
              <p:cNvSpPr/>
              <p:nvPr/>
            </p:nvSpPr>
            <p:spPr>
              <a:xfrm>
                <a:off x="221728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29" name="Google Shape;6429;p73"/>
              <p:cNvSpPr/>
              <p:nvPr/>
            </p:nvSpPr>
            <p:spPr>
              <a:xfrm>
                <a:off x="2062564"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un titel" type="titleOnly">
  <p:cSld name="TITLE_ONLY">
    <p:spTree>
      <p:nvGrpSpPr>
        <p:cNvPr id="56" name="Shape 56"/>
        <p:cNvGrpSpPr/>
        <p:nvPr/>
      </p:nvGrpSpPr>
      <p:grpSpPr>
        <a:xfrm>
          <a:off x="0" y="0"/>
          <a:ext cx="0" cy="0"/>
          <a:chOff x="0" y="0"/>
          <a:chExt cx="0" cy="0"/>
        </a:xfrm>
      </p:grpSpPr>
      <p:sp>
        <p:nvSpPr>
          <p:cNvPr id="57" name="Google Shape;57;p17"/>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7"/>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7"/>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7"/>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Numbers and text">
    <p:spTree>
      <p:nvGrpSpPr>
        <p:cNvPr id="6430" name="Shape 6430"/>
        <p:cNvGrpSpPr/>
        <p:nvPr/>
      </p:nvGrpSpPr>
      <p:grpSpPr>
        <a:xfrm>
          <a:off x="0" y="0"/>
          <a:ext cx="0" cy="0"/>
          <a:chOff x="0" y="0"/>
          <a:chExt cx="0" cy="0"/>
        </a:xfrm>
      </p:grpSpPr>
      <p:sp>
        <p:nvSpPr>
          <p:cNvPr id="6431" name="Google Shape;6431;p74"/>
          <p:cNvSpPr txBox="1"/>
          <p:nvPr>
            <p:ph type="title"/>
          </p:nvPr>
        </p:nvSpPr>
        <p:spPr>
          <a:xfrm>
            <a:off x="5353300" y="824533"/>
            <a:ext cx="5887600" cy="1025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6000"/>
              <a:buNone/>
              <a:defRPr b="0" sz="5333">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Clr>
                <a:schemeClr val="lt1"/>
              </a:buClr>
              <a:buSzPts val="6000"/>
              <a:buNone/>
              <a:defRPr sz="8000">
                <a:solidFill>
                  <a:schemeClr val="lt1"/>
                </a:solidFill>
              </a:defRPr>
            </a:lvl2pPr>
            <a:lvl3pPr lvl="2" algn="ctr">
              <a:lnSpc>
                <a:spcPct val="100000"/>
              </a:lnSpc>
              <a:spcBef>
                <a:spcPts val="0"/>
              </a:spcBef>
              <a:spcAft>
                <a:spcPts val="0"/>
              </a:spcAft>
              <a:buClr>
                <a:schemeClr val="lt1"/>
              </a:buClr>
              <a:buSzPts val="6000"/>
              <a:buNone/>
              <a:defRPr sz="8000">
                <a:solidFill>
                  <a:schemeClr val="lt1"/>
                </a:solidFill>
              </a:defRPr>
            </a:lvl3pPr>
            <a:lvl4pPr lvl="3" algn="ctr">
              <a:lnSpc>
                <a:spcPct val="100000"/>
              </a:lnSpc>
              <a:spcBef>
                <a:spcPts val="0"/>
              </a:spcBef>
              <a:spcAft>
                <a:spcPts val="0"/>
              </a:spcAft>
              <a:buClr>
                <a:schemeClr val="lt1"/>
              </a:buClr>
              <a:buSzPts val="6000"/>
              <a:buNone/>
              <a:defRPr sz="8000">
                <a:solidFill>
                  <a:schemeClr val="lt1"/>
                </a:solidFill>
              </a:defRPr>
            </a:lvl4pPr>
            <a:lvl5pPr lvl="4" algn="ctr">
              <a:lnSpc>
                <a:spcPct val="100000"/>
              </a:lnSpc>
              <a:spcBef>
                <a:spcPts val="0"/>
              </a:spcBef>
              <a:spcAft>
                <a:spcPts val="0"/>
              </a:spcAft>
              <a:buClr>
                <a:schemeClr val="lt1"/>
              </a:buClr>
              <a:buSzPts val="6000"/>
              <a:buNone/>
              <a:defRPr sz="8000">
                <a:solidFill>
                  <a:schemeClr val="lt1"/>
                </a:solidFill>
              </a:defRPr>
            </a:lvl5pPr>
            <a:lvl6pPr lvl="5" algn="ctr">
              <a:lnSpc>
                <a:spcPct val="100000"/>
              </a:lnSpc>
              <a:spcBef>
                <a:spcPts val="0"/>
              </a:spcBef>
              <a:spcAft>
                <a:spcPts val="0"/>
              </a:spcAft>
              <a:buClr>
                <a:schemeClr val="lt1"/>
              </a:buClr>
              <a:buSzPts val="6000"/>
              <a:buNone/>
              <a:defRPr sz="8000">
                <a:solidFill>
                  <a:schemeClr val="lt1"/>
                </a:solidFill>
              </a:defRPr>
            </a:lvl6pPr>
            <a:lvl7pPr lvl="6" algn="ctr">
              <a:lnSpc>
                <a:spcPct val="100000"/>
              </a:lnSpc>
              <a:spcBef>
                <a:spcPts val="0"/>
              </a:spcBef>
              <a:spcAft>
                <a:spcPts val="0"/>
              </a:spcAft>
              <a:buClr>
                <a:schemeClr val="lt1"/>
              </a:buClr>
              <a:buSzPts val="6000"/>
              <a:buNone/>
              <a:defRPr sz="8000">
                <a:solidFill>
                  <a:schemeClr val="lt1"/>
                </a:solidFill>
              </a:defRPr>
            </a:lvl7pPr>
            <a:lvl8pPr lvl="7" algn="ctr">
              <a:lnSpc>
                <a:spcPct val="100000"/>
              </a:lnSpc>
              <a:spcBef>
                <a:spcPts val="0"/>
              </a:spcBef>
              <a:spcAft>
                <a:spcPts val="0"/>
              </a:spcAft>
              <a:buClr>
                <a:schemeClr val="lt1"/>
              </a:buClr>
              <a:buSzPts val="6000"/>
              <a:buNone/>
              <a:defRPr sz="8000">
                <a:solidFill>
                  <a:schemeClr val="lt1"/>
                </a:solidFill>
              </a:defRPr>
            </a:lvl8pPr>
            <a:lvl9pPr lvl="8" algn="ctr">
              <a:lnSpc>
                <a:spcPct val="100000"/>
              </a:lnSpc>
              <a:spcBef>
                <a:spcPts val="0"/>
              </a:spcBef>
              <a:spcAft>
                <a:spcPts val="0"/>
              </a:spcAft>
              <a:buClr>
                <a:schemeClr val="lt1"/>
              </a:buClr>
              <a:buSzPts val="6000"/>
              <a:buNone/>
              <a:defRPr sz="8000">
                <a:solidFill>
                  <a:schemeClr val="lt1"/>
                </a:solidFill>
              </a:defRPr>
            </a:lvl9pPr>
          </a:lstStyle>
          <a:p/>
        </p:txBody>
      </p:sp>
      <p:sp>
        <p:nvSpPr>
          <p:cNvPr id="6432" name="Google Shape;6432;p74"/>
          <p:cNvSpPr txBox="1"/>
          <p:nvPr>
            <p:ph idx="1" type="subTitle"/>
          </p:nvPr>
        </p:nvSpPr>
        <p:spPr>
          <a:xfrm>
            <a:off x="5353300" y="1805823"/>
            <a:ext cx="5887600" cy="621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sz="2133">
                <a:solidFill>
                  <a:schemeClr val="dk1"/>
                </a:solidFill>
              </a:defRPr>
            </a:lvl1pPr>
            <a:lvl2pPr lvl="1" algn="ctr">
              <a:lnSpc>
                <a:spcPct val="100000"/>
              </a:lnSpc>
              <a:spcBef>
                <a:spcPts val="0"/>
              </a:spcBef>
              <a:spcAft>
                <a:spcPts val="0"/>
              </a:spcAft>
              <a:buClr>
                <a:schemeClr val="dk1"/>
              </a:buClr>
              <a:buSzPts val="2100"/>
              <a:buNone/>
              <a:defRPr sz="2800">
                <a:solidFill>
                  <a:schemeClr val="dk1"/>
                </a:solidFill>
              </a:defRPr>
            </a:lvl2pPr>
            <a:lvl3pPr lvl="2" algn="ctr">
              <a:lnSpc>
                <a:spcPct val="100000"/>
              </a:lnSpc>
              <a:spcBef>
                <a:spcPts val="0"/>
              </a:spcBef>
              <a:spcAft>
                <a:spcPts val="0"/>
              </a:spcAft>
              <a:buClr>
                <a:schemeClr val="dk1"/>
              </a:buClr>
              <a:buSzPts val="2100"/>
              <a:buNone/>
              <a:defRPr sz="2800">
                <a:solidFill>
                  <a:schemeClr val="dk1"/>
                </a:solidFill>
              </a:defRPr>
            </a:lvl3pPr>
            <a:lvl4pPr lvl="3"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p:txBody>
      </p:sp>
      <p:sp>
        <p:nvSpPr>
          <p:cNvPr id="6433" name="Google Shape;6433;p74"/>
          <p:cNvSpPr txBox="1"/>
          <p:nvPr>
            <p:ph idx="2" type="title"/>
          </p:nvPr>
        </p:nvSpPr>
        <p:spPr>
          <a:xfrm>
            <a:off x="5353300" y="2627548"/>
            <a:ext cx="5887600" cy="1025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6000"/>
              <a:buNone/>
              <a:defRPr b="0" sz="5333">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Clr>
                <a:schemeClr val="lt1"/>
              </a:buClr>
              <a:buSzPts val="6000"/>
              <a:buNone/>
              <a:defRPr sz="8000">
                <a:solidFill>
                  <a:schemeClr val="lt1"/>
                </a:solidFill>
              </a:defRPr>
            </a:lvl2pPr>
            <a:lvl3pPr lvl="2" algn="ctr">
              <a:lnSpc>
                <a:spcPct val="100000"/>
              </a:lnSpc>
              <a:spcBef>
                <a:spcPts val="0"/>
              </a:spcBef>
              <a:spcAft>
                <a:spcPts val="0"/>
              </a:spcAft>
              <a:buClr>
                <a:schemeClr val="lt1"/>
              </a:buClr>
              <a:buSzPts val="6000"/>
              <a:buNone/>
              <a:defRPr sz="8000">
                <a:solidFill>
                  <a:schemeClr val="lt1"/>
                </a:solidFill>
              </a:defRPr>
            </a:lvl3pPr>
            <a:lvl4pPr lvl="3" algn="ctr">
              <a:lnSpc>
                <a:spcPct val="100000"/>
              </a:lnSpc>
              <a:spcBef>
                <a:spcPts val="0"/>
              </a:spcBef>
              <a:spcAft>
                <a:spcPts val="0"/>
              </a:spcAft>
              <a:buClr>
                <a:schemeClr val="lt1"/>
              </a:buClr>
              <a:buSzPts val="6000"/>
              <a:buNone/>
              <a:defRPr sz="8000">
                <a:solidFill>
                  <a:schemeClr val="lt1"/>
                </a:solidFill>
              </a:defRPr>
            </a:lvl4pPr>
            <a:lvl5pPr lvl="4" algn="ctr">
              <a:lnSpc>
                <a:spcPct val="100000"/>
              </a:lnSpc>
              <a:spcBef>
                <a:spcPts val="0"/>
              </a:spcBef>
              <a:spcAft>
                <a:spcPts val="0"/>
              </a:spcAft>
              <a:buClr>
                <a:schemeClr val="lt1"/>
              </a:buClr>
              <a:buSzPts val="6000"/>
              <a:buNone/>
              <a:defRPr sz="8000">
                <a:solidFill>
                  <a:schemeClr val="lt1"/>
                </a:solidFill>
              </a:defRPr>
            </a:lvl5pPr>
            <a:lvl6pPr lvl="5" algn="ctr">
              <a:lnSpc>
                <a:spcPct val="100000"/>
              </a:lnSpc>
              <a:spcBef>
                <a:spcPts val="0"/>
              </a:spcBef>
              <a:spcAft>
                <a:spcPts val="0"/>
              </a:spcAft>
              <a:buClr>
                <a:schemeClr val="lt1"/>
              </a:buClr>
              <a:buSzPts val="6000"/>
              <a:buNone/>
              <a:defRPr sz="8000">
                <a:solidFill>
                  <a:schemeClr val="lt1"/>
                </a:solidFill>
              </a:defRPr>
            </a:lvl6pPr>
            <a:lvl7pPr lvl="6" algn="ctr">
              <a:lnSpc>
                <a:spcPct val="100000"/>
              </a:lnSpc>
              <a:spcBef>
                <a:spcPts val="0"/>
              </a:spcBef>
              <a:spcAft>
                <a:spcPts val="0"/>
              </a:spcAft>
              <a:buClr>
                <a:schemeClr val="lt1"/>
              </a:buClr>
              <a:buSzPts val="6000"/>
              <a:buNone/>
              <a:defRPr sz="8000">
                <a:solidFill>
                  <a:schemeClr val="lt1"/>
                </a:solidFill>
              </a:defRPr>
            </a:lvl7pPr>
            <a:lvl8pPr lvl="7" algn="ctr">
              <a:lnSpc>
                <a:spcPct val="100000"/>
              </a:lnSpc>
              <a:spcBef>
                <a:spcPts val="0"/>
              </a:spcBef>
              <a:spcAft>
                <a:spcPts val="0"/>
              </a:spcAft>
              <a:buClr>
                <a:schemeClr val="lt1"/>
              </a:buClr>
              <a:buSzPts val="6000"/>
              <a:buNone/>
              <a:defRPr sz="8000">
                <a:solidFill>
                  <a:schemeClr val="lt1"/>
                </a:solidFill>
              </a:defRPr>
            </a:lvl8pPr>
            <a:lvl9pPr lvl="8" algn="ctr">
              <a:lnSpc>
                <a:spcPct val="100000"/>
              </a:lnSpc>
              <a:spcBef>
                <a:spcPts val="0"/>
              </a:spcBef>
              <a:spcAft>
                <a:spcPts val="0"/>
              </a:spcAft>
              <a:buClr>
                <a:schemeClr val="lt1"/>
              </a:buClr>
              <a:buSzPts val="6000"/>
              <a:buNone/>
              <a:defRPr sz="8000">
                <a:solidFill>
                  <a:schemeClr val="lt1"/>
                </a:solidFill>
              </a:defRPr>
            </a:lvl9pPr>
          </a:lstStyle>
          <a:p/>
        </p:txBody>
      </p:sp>
      <p:sp>
        <p:nvSpPr>
          <p:cNvPr id="6434" name="Google Shape;6434;p74"/>
          <p:cNvSpPr txBox="1"/>
          <p:nvPr>
            <p:ph idx="3" type="subTitle"/>
          </p:nvPr>
        </p:nvSpPr>
        <p:spPr>
          <a:xfrm>
            <a:off x="5353300" y="3608844"/>
            <a:ext cx="5887600" cy="621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sz="2133">
                <a:solidFill>
                  <a:schemeClr val="dk1"/>
                </a:solidFill>
              </a:defRPr>
            </a:lvl1pPr>
            <a:lvl2pPr lvl="1" algn="ctr">
              <a:lnSpc>
                <a:spcPct val="100000"/>
              </a:lnSpc>
              <a:spcBef>
                <a:spcPts val="0"/>
              </a:spcBef>
              <a:spcAft>
                <a:spcPts val="0"/>
              </a:spcAft>
              <a:buClr>
                <a:schemeClr val="dk1"/>
              </a:buClr>
              <a:buSzPts val="2100"/>
              <a:buNone/>
              <a:defRPr sz="2800">
                <a:solidFill>
                  <a:schemeClr val="dk1"/>
                </a:solidFill>
              </a:defRPr>
            </a:lvl2pPr>
            <a:lvl3pPr lvl="2" algn="ctr">
              <a:lnSpc>
                <a:spcPct val="100000"/>
              </a:lnSpc>
              <a:spcBef>
                <a:spcPts val="0"/>
              </a:spcBef>
              <a:spcAft>
                <a:spcPts val="0"/>
              </a:spcAft>
              <a:buClr>
                <a:schemeClr val="dk1"/>
              </a:buClr>
              <a:buSzPts val="2100"/>
              <a:buNone/>
              <a:defRPr sz="2800">
                <a:solidFill>
                  <a:schemeClr val="dk1"/>
                </a:solidFill>
              </a:defRPr>
            </a:lvl3pPr>
            <a:lvl4pPr lvl="3"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p:txBody>
      </p:sp>
      <p:sp>
        <p:nvSpPr>
          <p:cNvPr id="6435" name="Google Shape;6435;p74"/>
          <p:cNvSpPr txBox="1"/>
          <p:nvPr>
            <p:ph idx="4" type="title"/>
          </p:nvPr>
        </p:nvSpPr>
        <p:spPr>
          <a:xfrm>
            <a:off x="5353300" y="4430564"/>
            <a:ext cx="5887600" cy="10252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6000"/>
              <a:buNone/>
              <a:defRPr b="0" sz="5333">
                <a:solidFill>
                  <a:schemeClr val="accent4"/>
                </a:solidFill>
                <a:latin typeface="Raleway Black"/>
                <a:ea typeface="Raleway Black"/>
                <a:cs typeface="Raleway Black"/>
                <a:sym typeface="Raleway Black"/>
              </a:defRPr>
            </a:lvl1pPr>
            <a:lvl2pPr lvl="1" algn="ctr">
              <a:lnSpc>
                <a:spcPct val="100000"/>
              </a:lnSpc>
              <a:spcBef>
                <a:spcPts val="0"/>
              </a:spcBef>
              <a:spcAft>
                <a:spcPts val="0"/>
              </a:spcAft>
              <a:buClr>
                <a:schemeClr val="lt1"/>
              </a:buClr>
              <a:buSzPts val="6000"/>
              <a:buNone/>
              <a:defRPr sz="8000">
                <a:solidFill>
                  <a:schemeClr val="lt1"/>
                </a:solidFill>
              </a:defRPr>
            </a:lvl2pPr>
            <a:lvl3pPr lvl="2" algn="ctr">
              <a:lnSpc>
                <a:spcPct val="100000"/>
              </a:lnSpc>
              <a:spcBef>
                <a:spcPts val="0"/>
              </a:spcBef>
              <a:spcAft>
                <a:spcPts val="0"/>
              </a:spcAft>
              <a:buClr>
                <a:schemeClr val="lt1"/>
              </a:buClr>
              <a:buSzPts val="6000"/>
              <a:buNone/>
              <a:defRPr sz="8000">
                <a:solidFill>
                  <a:schemeClr val="lt1"/>
                </a:solidFill>
              </a:defRPr>
            </a:lvl3pPr>
            <a:lvl4pPr lvl="3" algn="ctr">
              <a:lnSpc>
                <a:spcPct val="100000"/>
              </a:lnSpc>
              <a:spcBef>
                <a:spcPts val="0"/>
              </a:spcBef>
              <a:spcAft>
                <a:spcPts val="0"/>
              </a:spcAft>
              <a:buClr>
                <a:schemeClr val="lt1"/>
              </a:buClr>
              <a:buSzPts val="6000"/>
              <a:buNone/>
              <a:defRPr sz="8000">
                <a:solidFill>
                  <a:schemeClr val="lt1"/>
                </a:solidFill>
              </a:defRPr>
            </a:lvl4pPr>
            <a:lvl5pPr lvl="4" algn="ctr">
              <a:lnSpc>
                <a:spcPct val="100000"/>
              </a:lnSpc>
              <a:spcBef>
                <a:spcPts val="0"/>
              </a:spcBef>
              <a:spcAft>
                <a:spcPts val="0"/>
              </a:spcAft>
              <a:buClr>
                <a:schemeClr val="lt1"/>
              </a:buClr>
              <a:buSzPts val="6000"/>
              <a:buNone/>
              <a:defRPr sz="8000">
                <a:solidFill>
                  <a:schemeClr val="lt1"/>
                </a:solidFill>
              </a:defRPr>
            </a:lvl5pPr>
            <a:lvl6pPr lvl="5" algn="ctr">
              <a:lnSpc>
                <a:spcPct val="100000"/>
              </a:lnSpc>
              <a:spcBef>
                <a:spcPts val="0"/>
              </a:spcBef>
              <a:spcAft>
                <a:spcPts val="0"/>
              </a:spcAft>
              <a:buClr>
                <a:schemeClr val="lt1"/>
              </a:buClr>
              <a:buSzPts val="6000"/>
              <a:buNone/>
              <a:defRPr sz="8000">
                <a:solidFill>
                  <a:schemeClr val="lt1"/>
                </a:solidFill>
              </a:defRPr>
            </a:lvl6pPr>
            <a:lvl7pPr lvl="6" algn="ctr">
              <a:lnSpc>
                <a:spcPct val="100000"/>
              </a:lnSpc>
              <a:spcBef>
                <a:spcPts val="0"/>
              </a:spcBef>
              <a:spcAft>
                <a:spcPts val="0"/>
              </a:spcAft>
              <a:buClr>
                <a:schemeClr val="lt1"/>
              </a:buClr>
              <a:buSzPts val="6000"/>
              <a:buNone/>
              <a:defRPr sz="8000">
                <a:solidFill>
                  <a:schemeClr val="lt1"/>
                </a:solidFill>
              </a:defRPr>
            </a:lvl7pPr>
            <a:lvl8pPr lvl="7" algn="ctr">
              <a:lnSpc>
                <a:spcPct val="100000"/>
              </a:lnSpc>
              <a:spcBef>
                <a:spcPts val="0"/>
              </a:spcBef>
              <a:spcAft>
                <a:spcPts val="0"/>
              </a:spcAft>
              <a:buClr>
                <a:schemeClr val="lt1"/>
              </a:buClr>
              <a:buSzPts val="6000"/>
              <a:buNone/>
              <a:defRPr sz="8000">
                <a:solidFill>
                  <a:schemeClr val="lt1"/>
                </a:solidFill>
              </a:defRPr>
            </a:lvl8pPr>
            <a:lvl9pPr lvl="8" algn="ctr">
              <a:lnSpc>
                <a:spcPct val="100000"/>
              </a:lnSpc>
              <a:spcBef>
                <a:spcPts val="0"/>
              </a:spcBef>
              <a:spcAft>
                <a:spcPts val="0"/>
              </a:spcAft>
              <a:buClr>
                <a:schemeClr val="lt1"/>
              </a:buClr>
              <a:buSzPts val="6000"/>
              <a:buNone/>
              <a:defRPr sz="8000">
                <a:solidFill>
                  <a:schemeClr val="lt1"/>
                </a:solidFill>
              </a:defRPr>
            </a:lvl9pPr>
          </a:lstStyle>
          <a:p/>
        </p:txBody>
      </p:sp>
      <p:sp>
        <p:nvSpPr>
          <p:cNvPr id="6436" name="Google Shape;6436;p74"/>
          <p:cNvSpPr txBox="1"/>
          <p:nvPr>
            <p:ph idx="5" type="subTitle"/>
          </p:nvPr>
        </p:nvSpPr>
        <p:spPr>
          <a:xfrm>
            <a:off x="5353300" y="5411867"/>
            <a:ext cx="5887600" cy="621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400"/>
              <a:buFont typeface="PT Sans"/>
              <a:buNone/>
              <a:defRPr sz="2133">
                <a:solidFill>
                  <a:schemeClr val="dk1"/>
                </a:solidFill>
              </a:defRPr>
            </a:lvl1pPr>
            <a:lvl2pPr lvl="1" algn="ctr">
              <a:lnSpc>
                <a:spcPct val="100000"/>
              </a:lnSpc>
              <a:spcBef>
                <a:spcPts val="0"/>
              </a:spcBef>
              <a:spcAft>
                <a:spcPts val="0"/>
              </a:spcAft>
              <a:buClr>
                <a:schemeClr val="dk1"/>
              </a:buClr>
              <a:buSzPts val="2100"/>
              <a:buNone/>
              <a:defRPr sz="2800">
                <a:solidFill>
                  <a:schemeClr val="dk1"/>
                </a:solidFill>
              </a:defRPr>
            </a:lvl2pPr>
            <a:lvl3pPr lvl="2" algn="ctr">
              <a:lnSpc>
                <a:spcPct val="100000"/>
              </a:lnSpc>
              <a:spcBef>
                <a:spcPts val="0"/>
              </a:spcBef>
              <a:spcAft>
                <a:spcPts val="0"/>
              </a:spcAft>
              <a:buClr>
                <a:schemeClr val="dk1"/>
              </a:buClr>
              <a:buSzPts val="2100"/>
              <a:buNone/>
              <a:defRPr sz="2800">
                <a:solidFill>
                  <a:schemeClr val="dk1"/>
                </a:solidFill>
              </a:defRPr>
            </a:lvl3pPr>
            <a:lvl4pPr lvl="3"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p:txBody>
      </p:sp>
      <p:sp>
        <p:nvSpPr>
          <p:cNvPr id="6437" name="Google Shape;6437;p74"/>
          <p:cNvSpPr/>
          <p:nvPr/>
        </p:nvSpPr>
        <p:spPr>
          <a:xfrm flipH="1">
            <a:off x="11153919" y="5674701"/>
            <a:ext cx="3012732" cy="3008331"/>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nvGrpSpPr>
          <p:cNvPr id="6438" name="Google Shape;6438;p74"/>
          <p:cNvGrpSpPr/>
          <p:nvPr/>
        </p:nvGrpSpPr>
        <p:grpSpPr>
          <a:xfrm>
            <a:off x="11425913" y="5125500"/>
            <a:ext cx="463818" cy="1524459"/>
            <a:chOff x="110510" y="3460575"/>
            <a:chExt cx="347863" cy="1143344"/>
          </a:xfrm>
        </p:grpSpPr>
        <p:sp>
          <p:nvSpPr>
            <p:cNvPr id="6439" name="Google Shape;6439;p74"/>
            <p:cNvSpPr/>
            <p:nvPr/>
          </p:nvSpPr>
          <p:spPr>
            <a:xfrm flipH="1">
              <a:off x="359060" y="3725725"/>
              <a:ext cx="99313" cy="99347"/>
            </a:xfrm>
            <a:custGeom>
              <a:rect b="b" l="l" r="r" t="t"/>
              <a:pathLst>
                <a:path extrusionOk="0" h="93503" w="93471">
                  <a:moveTo>
                    <a:pt x="96911" y="47811"/>
                  </a:moveTo>
                  <a:cubicBezTo>
                    <a:pt x="96911" y="73631"/>
                    <a:pt x="75956" y="94567"/>
                    <a:pt x="50175" y="94567"/>
                  </a:cubicBezTo>
                  <a:cubicBezTo>
                    <a:pt x="24330" y="94567"/>
                    <a:pt x="3439" y="73631"/>
                    <a:pt x="3439" y="47811"/>
                  </a:cubicBezTo>
                  <a:cubicBezTo>
                    <a:pt x="3439" y="21992"/>
                    <a:pt x="24330" y="1063"/>
                    <a:pt x="50175" y="1063"/>
                  </a:cubicBezTo>
                  <a:cubicBezTo>
                    <a:pt x="75956" y="1063"/>
                    <a:pt x="96911" y="21992"/>
                    <a:pt x="96911"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0" name="Google Shape;6440;p74"/>
            <p:cNvSpPr/>
            <p:nvPr/>
          </p:nvSpPr>
          <p:spPr>
            <a:xfrm flipH="1">
              <a:off x="359060" y="3990866"/>
              <a:ext cx="99313" cy="99347"/>
            </a:xfrm>
            <a:custGeom>
              <a:rect b="b" l="l" r="r" t="t"/>
              <a:pathLst>
                <a:path extrusionOk="0" h="93503" w="93471">
                  <a:moveTo>
                    <a:pt x="96911" y="47936"/>
                  </a:moveTo>
                  <a:cubicBezTo>
                    <a:pt x="96911" y="73755"/>
                    <a:pt x="75956" y="94691"/>
                    <a:pt x="50175" y="94691"/>
                  </a:cubicBezTo>
                  <a:cubicBezTo>
                    <a:pt x="24330" y="94691"/>
                    <a:pt x="3439" y="73755"/>
                    <a:pt x="3439" y="47936"/>
                  </a:cubicBezTo>
                  <a:cubicBezTo>
                    <a:pt x="3439" y="22117"/>
                    <a:pt x="24330" y="1187"/>
                    <a:pt x="50175" y="1187"/>
                  </a:cubicBezTo>
                  <a:cubicBezTo>
                    <a:pt x="75956" y="1187"/>
                    <a:pt x="96911" y="22117"/>
                    <a:pt x="96911"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1" name="Google Shape;6441;p74"/>
            <p:cNvSpPr/>
            <p:nvPr/>
          </p:nvSpPr>
          <p:spPr>
            <a:xfrm flipH="1">
              <a:off x="110510" y="3460575"/>
              <a:ext cx="99313" cy="99347"/>
            </a:xfrm>
            <a:custGeom>
              <a:rect b="b" l="l" r="r" t="t"/>
              <a:pathLst>
                <a:path extrusionOk="0" h="93503" w="93471">
                  <a:moveTo>
                    <a:pt x="97028" y="47811"/>
                  </a:moveTo>
                  <a:cubicBezTo>
                    <a:pt x="97028" y="73631"/>
                    <a:pt x="76137" y="94567"/>
                    <a:pt x="50292" y="94567"/>
                  </a:cubicBezTo>
                  <a:cubicBezTo>
                    <a:pt x="24447" y="94567"/>
                    <a:pt x="3556" y="73631"/>
                    <a:pt x="3556" y="47811"/>
                  </a:cubicBezTo>
                  <a:cubicBezTo>
                    <a:pt x="3556" y="21992"/>
                    <a:pt x="24447" y="1063"/>
                    <a:pt x="50292" y="1063"/>
                  </a:cubicBezTo>
                  <a:cubicBezTo>
                    <a:pt x="76137" y="1063"/>
                    <a:pt x="97028" y="21992"/>
                    <a:pt x="97028" y="47811"/>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2" name="Google Shape;6442;p74"/>
            <p:cNvSpPr/>
            <p:nvPr/>
          </p:nvSpPr>
          <p:spPr>
            <a:xfrm flipH="1">
              <a:off x="110510" y="3725716"/>
              <a:ext cx="99313" cy="99347"/>
            </a:xfrm>
            <a:custGeom>
              <a:rect b="b" l="l" r="r" t="t"/>
              <a:pathLst>
                <a:path extrusionOk="0" h="93503" w="93471">
                  <a:moveTo>
                    <a:pt x="97028" y="47936"/>
                  </a:moveTo>
                  <a:cubicBezTo>
                    <a:pt x="97028" y="73755"/>
                    <a:pt x="76137" y="94691"/>
                    <a:pt x="50292" y="94691"/>
                  </a:cubicBezTo>
                  <a:cubicBezTo>
                    <a:pt x="24447" y="94691"/>
                    <a:pt x="3556" y="73755"/>
                    <a:pt x="3556" y="47936"/>
                  </a:cubicBezTo>
                  <a:cubicBezTo>
                    <a:pt x="3556" y="22117"/>
                    <a:pt x="24447" y="1187"/>
                    <a:pt x="50292" y="1187"/>
                  </a:cubicBezTo>
                  <a:cubicBezTo>
                    <a:pt x="76137" y="1187"/>
                    <a:pt x="97028" y="22117"/>
                    <a:pt x="97028" y="47936"/>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3" name="Google Shape;6443;p74"/>
            <p:cNvSpPr/>
            <p:nvPr/>
          </p:nvSpPr>
          <p:spPr>
            <a:xfrm flipH="1">
              <a:off x="359060" y="4239431"/>
              <a:ext cx="99313" cy="99347"/>
            </a:xfrm>
            <a:custGeom>
              <a:rect b="b" l="l" r="r" t="t"/>
              <a:pathLst>
                <a:path extrusionOk="0" h="93503" w="93471">
                  <a:moveTo>
                    <a:pt x="96911" y="48059"/>
                  </a:moveTo>
                  <a:cubicBezTo>
                    <a:pt x="96911" y="73878"/>
                    <a:pt x="75956" y="94807"/>
                    <a:pt x="50175" y="94807"/>
                  </a:cubicBezTo>
                  <a:cubicBezTo>
                    <a:pt x="24330" y="94807"/>
                    <a:pt x="3439" y="73878"/>
                    <a:pt x="3439" y="48059"/>
                  </a:cubicBezTo>
                  <a:cubicBezTo>
                    <a:pt x="3439" y="22240"/>
                    <a:pt x="24330" y="1304"/>
                    <a:pt x="50175" y="1304"/>
                  </a:cubicBezTo>
                  <a:cubicBezTo>
                    <a:pt x="75956" y="1304"/>
                    <a:pt x="96911" y="22240"/>
                    <a:pt x="96911"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4" name="Google Shape;6444;p74"/>
            <p:cNvSpPr/>
            <p:nvPr/>
          </p:nvSpPr>
          <p:spPr>
            <a:xfrm flipH="1">
              <a:off x="359060" y="4504572"/>
              <a:ext cx="99313" cy="99347"/>
            </a:xfrm>
            <a:custGeom>
              <a:rect b="b" l="l" r="r" t="t"/>
              <a:pathLst>
                <a:path extrusionOk="0" h="93503" w="93471">
                  <a:moveTo>
                    <a:pt x="96911" y="48183"/>
                  </a:moveTo>
                  <a:cubicBezTo>
                    <a:pt x="96911" y="74002"/>
                    <a:pt x="75956" y="94932"/>
                    <a:pt x="50175" y="94932"/>
                  </a:cubicBezTo>
                  <a:cubicBezTo>
                    <a:pt x="24330" y="94932"/>
                    <a:pt x="3439" y="74002"/>
                    <a:pt x="3439" y="48183"/>
                  </a:cubicBezTo>
                  <a:cubicBezTo>
                    <a:pt x="3439" y="22364"/>
                    <a:pt x="24330" y="1428"/>
                    <a:pt x="50175" y="1428"/>
                  </a:cubicBezTo>
                  <a:cubicBezTo>
                    <a:pt x="75956" y="1428"/>
                    <a:pt x="96911" y="22364"/>
                    <a:pt x="96911"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5" name="Google Shape;6445;p74"/>
            <p:cNvSpPr/>
            <p:nvPr/>
          </p:nvSpPr>
          <p:spPr>
            <a:xfrm flipH="1">
              <a:off x="110510" y="3974281"/>
              <a:ext cx="99313" cy="99347"/>
            </a:xfrm>
            <a:custGeom>
              <a:rect b="b" l="l" r="r" t="t"/>
              <a:pathLst>
                <a:path extrusionOk="0" h="93503" w="93471">
                  <a:moveTo>
                    <a:pt x="97028" y="48059"/>
                  </a:moveTo>
                  <a:cubicBezTo>
                    <a:pt x="97028" y="73878"/>
                    <a:pt x="76137" y="94807"/>
                    <a:pt x="50292" y="94807"/>
                  </a:cubicBezTo>
                  <a:cubicBezTo>
                    <a:pt x="24447" y="94807"/>
                    <a:pt x="3556" y="73878"/>
                    <a:pt x="3556" y="48059"/>
                  </a:cubicBezTo>
                  <a:cubicBezTo>
                    <a:pt x="3556" y="22240"/>
                    <a:pt x="24447" y="1304"/>
                    <a:pt x="50292" y="1304"/>
                  </a:cubicBezTo>
                  <a:cubicBezTo>
                    <a:pt x="76137" y="1304"/>
                    <a:pt x="97028" y="22240"/>
                    <a:pt x="97028" y="48059"/>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6" name="Google Shape;6446;p74"/>
            <p:cNvSpPr/>
            <p:nvPr/>
          </p:nvSpPr>
          <p:spPr>
            <a:xfrm flipH="1">
              <a:off x="110510" y="4239422"/>
              <a:ext cx="99313" cy="99347"/>
            </a:xfrm>
            <a:custGeom>
              <a:rect b="b" l="l" r="r" t="t"/>
              <a:pathLst>
                <a:path extrusionOk="0" h="93503" w="93471">
                  <a:moveTo>
                    <a:pt x="97028" y="48183"/>
                  </a:moveTo>
                  <a:cubicBezTo>
                    <a:pt x="97028" y="74002"/>
                    <a:pt x="76137" y="94932"/>
                    <a:pt x="50292" y="94932"/>
                  </a:cubicBezTo>
                  <a:cubicBezTo>
                    <a:pt x="24447" y="94932"/>
                    <a:pt x="3556" y="74002"/>
                    <a:pt x="3556" y="48183"/>
                  </a:cubicBezTo>
                  <a:cubicBezTo>
                    <a:pt x="3556" y="22364"/>
                    <a:pt x="24447" y="1428"/>
                    <a:pt x="50292" y="1428"/>
                  </a:cubicBezTo>
                  <a:cubicBezTo>
                    <a:pt x="76137" y="1428"/>
                    <a:pt x="97028" y="22364"/>
                    <a:pt x="97028" y="48183"/>
                  </a:cubicBezTo>
                  <a:close/>
                </a:path>
              </a:pathLst>
            </a:custGeom>
            <a:solidFill>
              <a:schemeClr val="dk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447" name="Google Shape;6447;p74"/>
          <p:cNvGrpSpPr/>
          <p:nvPr/>
        </p:nvGrpSpPr>
        <p:grpSpPr>
          <a:xfrm>
            <a:off x="10994798" y="207237"/>
            <a:ext cx="1038975" cy="1258737"/>
            <a:chOff x="8246098" y="155427"/>
            <a:chExt cx="779231" cy="944053"/>
          </a:xfrm>
        </p:grpSpPr>
        <p:sp>
          <p:nvSpPr>
            <p:cNvPr id="6448" name="Google Shape;6448;p74"/>
            <p:cNvSpPr/>
            <p:nvPr/>
          </p:nvSpPr>
          <p:spPr>
            <a:xfrm>
              <a:off x="8246098" y="260426"/>
              <a:ext cx="158271" cy="158271"/>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49" name="Google Shape;6449;p74"/>
            <p:cNvSpPr/>
            <p:nvPr/>
          </p:nvSpPr>
          <p:spPr>
            <a:xfrm>
              <a:off x="8797652" y="155427"/>
              <a:ext cx="227677" cy="227677"/>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50" name="Google Shape;6450;p74"/>
            <p:cNvSpPr/>
            <p:nvPr/>
          </p:nvSpPr>
          <p:spPr>
            <a:xfrm>
              <a:off x="8500263" y="693424"/>
              <a:ext cx="406056" cy="406056"/>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Thanks">
    <p:spTree>
      <p:nvGrpSpPr>
        <p:cNvPr id="6451" name="Shape 6451"/>
        <p:cNvGrpSpPr/>
        <p:nvPr/>
      </p:nvGrpSpPr>
      <p:grpSpPr>
        <a:xfrm>
          <a:off x="0" y="0"/>
          <a:ext cx="0" cy="0"/>
          <a:chOff x="0" y="0"/>
          <a:chExt cx="0" cy="0"/>
        </a:xfrm>
      </p:grpSpPr>
      <p:sp>
        <p:nvSpPr>
          <p:cNvPr id="6452" name="Google Shape;6452;p75"/>
          <p:cNvSpPr txBox="1"/>
          <p:nvPr>
            <p:ph type="title"/>
          </p:nvPr>
        </p:nvSpPr>
        <p:spPr>
          <a:xfrm>
            <a:off x="3130584" y="1118100"/>
            <a:ext cx="5930800" cy="1411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6000"/>
              <a:buNone/>
              <a:defRPr sz="80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453" name="Google Shape;6453;p75"/>
          <p:cNvSpPr txBox="1"/>
          <p:nvPr>
            <p:ph idx="1" type="subTitle"/>
          </p:nvPr>
        </p:nvSpPr>
        <p:spPr>
          <a:xfrm>
            <a:off x="3130533" y="2455267"/>
            <a:ext cx="5930800" cy="14116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
              <a:buNone/>
              <a:defRPr sz="2133"/>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6454" name="Google Shape;6454;p75"/>
          <p:cNvSpPr txBox="1"/>
          <p:nvPr/>
        </p:nvSpPr>
        <p:spPr>
          <a:xfrm>
            <a:off x="2798800" y="4815933"/>
            <a:ext cx="6594400" cy="7416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400"/>
              </a:spcBef>
              <a:spcAft>
                <a:spcPts val="0"/>
              </a:spcAft>
              <a:buClr>
                <a:srgbClr val="000000"/>
              </a:buClr>
              <a:buSzPts val="1333"/>
              <a:buFont typeface="Arial"/>
              <a:buNone/>
            </a:pPr>
            <a:r>
              <a:rPr b="1" i="0" lang="da-DK" sz="1333" u="none" cap="none" strike="noStrike">
                <a:solidFill>
                  <a:schemeClr val="dk1"/>
                </a:solidFill>
                <a:latin typeface="Open Sans"/>
                <a:ea typeface="Open Sans"/>
                <a:cs typeface="Open Sans"/>
                <a:sym typeface="Open Sans"/>
              </a:rPr>
              <a:t>CREDITS:</a:t>
            </a:r>
            <a:r>
              <a:rPr b="0" i="0" lang="da-DK" sz="1333" u="none" cap="none" strike="noStrike">
                <a:solidFill>
                  <a:schemeClr val="dk1"/>
                </a:solidFill>
                <a:latin typeface="Open Sans"/>
                <a:ea typeface="Open Sans"/>
                <a:cs typeface="Open Sans"/>
                <a:sym typeface="Open Sans"/>
              </a:rPr>
              <a:t> This presentation template was created by </a:t>
            </a:r>
            <a:r>
              <a:rPr b="1" i="0" lang="da-DK" sz="1333" u="sng" cap="none" strike="noStrike">
                <a:solidFill>
                  <a:schemeClr val="hlink"/>
                </a:solidFill>
                <a:latin typeface="Open Sans"/>
                <a:ea typeface="Open Sans"/>
                <a:cs typeface="Open Sans"/>
                <a:sym typeface="Open Sans"/>
                <a:hlinkClick r:id="rId2"/>
              </a:rPr>
              <a:t>Slidesgo</a:t>
            </a:r>
            <a:r>
              <a:rPr b="0" i="0" lang="da-DK" sz="1333" u="none" cap="none" strike="noStrike">
                <a:solidFill>
                  <a:schemeClr val="dk1"/>
                </a:solidFill>
                <a:latin typeface="Open Sans"/>
                <a:ea typeface="Open Sans"/>
                <a:cs typeface="Open Sans"/>
                <a:sym typeface="Open Sans"/>
              </a:rPr>
              <a:t>, and includes icons by </a:t>
            </a:r>
            <a:r>
              <a:rPr b="1" i="0" lang="da-DK" sz="1333" u="sng" cap="none" strike="noStrike">
                <a:solidFill>
                  <a:schemeClr val="dk1"/>
                </a:solidFill>
                <a:latin typeface="Open Sans"/>
                <a:ea typeface="Open Sans"/>
                <a:cs typeface="Open Sans"/>
                <a:sym typeface="Open Sans"/>
                <a:hlinkClick r:id="rId3">
                  <a:extLst>
                    <a:ext uri="{A12FA001-AC4F-418D-AE19-62706E023703}">
                      <ahyp:hlinkClr val="tx"/>
                    </a:ext>
                  </a:extLst>
                </a:hlinkClick>
              </a:rPr>
              <a:t>Flaticon</a:t>
            </a:r>
            <a:r>
              <a:rPr b="0" i="0" lang="da-DK" sz="1333" u="none" cap="none" strike="noStrike">
                <a:solidFill>
                  <a:schemeClr val="dk1"/>
                </a:solidFill>
                <a:latin typeface="Open Sans"/>
                <a:ea typeface="Open Sans"/>
                <a:cs typeface="Open Sans"/>
                <a:sym typeface="Open Sans"/>
              </a:rPr>
              <a:t>, and infographics &amp; images by </a:t>
            </a:r>
            <a:r>
              <a:rPr b="1" i="0" lang="da-DK" sz="1333" u="sng" cap="none" strike="noStrike">
                <a:solidFill>
                  <a:schemeClr val="dk1"/>
                </a:solidFill>
                <a:latin typeface="Open Sans"/>
                <a:ea typeface="Open Sans"/>
                <a:cs typeface="Open Sans"/>
                <a:sym typeface="Open Sans"/>
                <a:hlinkClick r:id="rId4">
                  <a:extLst>
                    <a:ext uri="{A12FA001-AC4F-418D-AE19-62706E023703}">
                      <ahyp:hlinkClr val="tx"/>
                    </a:ext>
                  </a:extLst>
                </a:hlinkClick>
              </a:rPr>
              <a:t>Freepik</a:t>
            </a:r>
            <a:r>
              <a:rPr b="0" i="0" lang="da-DK" sz="1333" u="sng" cap="none" strike="noStrike">
                <a:solidFill>
                  <a:schemeClr val="dk1"/>
                </a:solidFill>
                <a:latin typeface="Open Sans"/>
                <a:ea typeface="Open Sans"/>
                <a:cs typeface="Open Sans"/>
                <a:sym typeface="Open Sans"/>
              </a:rPr>
              <a:t> </a:t>
            </a:r>
            <a:endParaRPr b="1" i="0" sz="1333" u="sng" cap="none" strike="noStrike">
              <a:solidFill>
                <a:schemeClr val="dk1"/>
              </a:solidFill>
              <a:latin typeface="Open Sans"/>
              <a:ea typeface="Open Sans"/>
              <a:cs typeface="Open Sans"/>
              <a:sym typeface="Open Sans"/>
            </a:endParaRPr>
          </a:p>
        </p:txBody>
      </p:sp>
      <p:grpSp>
        <p:nvGrpSpPr>
          <p:cNvPr id="6455" name="Google Shape;6455;p75"/>
          <p:cNvGrpSpPr/>
          <p:nvPr/>
        </p:nvGrpSpPr>
        <p:grpSpPr>
          <a:xfrm>
            <a:off x="-1119633" y="-2690466"/>
            <a:ext cx="13073540" cy="13044764"/>
            <a:chOff x="-839725" y="-2017850"/>
            <a:chExt cx="9805155" cy="9783573"/>
          </a:xfrm>
        </p:grpSpPr>
        <p:sp>
          <p:nvSpPr>
            <p:cNvPr id="6456" name="Google Shape;6456;p75"/>
            <p:cNvSpPr/>
            <p:nvPr/>
          </p:nvSpPr>
          <p:spPr>
            <a:xfrm>
              <a:off x="-839725" y="4215799"/>
              <a:ext cx="3555082" cy="3549924"/>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57" name="Google Shape;6457;p75"/>
            <p:cNvSpPr/>
            <p:nvPr/>
          </p:nvSpPr>
          <p:spPr>
            <a:xfrm>
              <a:off x="6419750" y="-2017850"/>
              <a:ext cx="2545680" cy="254196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458" name="Google Shape;6458;p75"/>
          <p:cNvGrpSpPr/>
          <p:nvPr/>
        </p:nvGrpSpPr>
        <p:grpSpPr>
          <a:xfrm rot="-5400000">
            <a:off x="219234" y="5278794"/>
            <a:ext cx="1065922" cy="653799"/>
            <a:chOff x="277106" y="4125861"/>
            <a:chExt cx="940409" cy="576813"/>
          </a:xfrm>
        </p:grpSpPr>
        <p:sp>
          <p:nvSpPr>
            <p:cNvPr id="6459" name="Google Shape;6459;p75"/>
            <p:cNvSpPr/>
            <p:nvPr/>
          </p:nvSpPr>
          <p:spPr>
            <a:xfrm>
              <a:off x="277106" y="461541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0" name="Google Shape;6460;p75"/>
            <p:cNvSpPr/>
            <p:nvPr/>
          </p:nvSpPr>
          <p:spPr>
            <a:xfrm>
              <a:off x="490386" y="461541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1" name="Google Shape;6461;p75"/>
            <p:cNvSpPr/>
            <p:nvPr/>
          </p:nvSpPr>
          <p:spPr>
            <a:xfrm>
              <a:off x="703666" y="461541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2" name="Google Shape;6462;p75"/>
            <p:cNvSpPr/>
            <p:nvPr/>
          </p:nvSpPr>
          <p:spPr>
            <a:xfrm>
              <a:off x="916946" y="46154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3" name="Google Shape;6463;p75"/>
            <p:cNvSpPr/>
            <p:nvPr/>
          </p:nvSpPr>
          <p:spPr>
            <a:xfrm>
              <a:off x="277106" y="444781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4" name="Google Shape;6464;p75"/>
            <p:cNvSpPr/>
            <p:nvPr/>
          </p:nvSpPr>
          <p:spPr>
            <a:xfrm>
              <a:off x="490386" y="444781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5" name="Google Shape;6465;p75"/>
            <p:cNvSpPr/>
            <p:nvPr/>
          </p:nvSpPr>
          <p:spPr>
            <a:xfrm>
              <a:off x="703666" y="444781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6" name="Google Shape;6466;p75"/>
            <p:cNvSpPr/>
            <p:nvPr/>
          </p:nvSpPr>
          <p:spPr>
            <a:xfrm>
              <a:off x="916946" y="44478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7" name="Google Shape;6467;p75"/>
            <p:cNvSpPr/>
            <p:nvPr/>
          </p:nvSpPr>
          <p:spPr>
            <a:xfrm>
              <a:off x="277106" y="429346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8" name="Google Shape;6468;p75"/>
            <p:cNvSpPr/>
            <p:nvPr/>
          </p:nvSpPr>
          <p:spPr>
            <a:xfrm>
              <a:off x="490386" y="429346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69" name="Google Shape;6469;p75"/>
            <p:cNvSpPr/>
            <p:nvPr/>
          </p:nvSpPr>
          <p:spPr>
            <a:xfrm>
              <a:off x="703666" y="429346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0" name="Google Shape;6470;p75"/>
            <p:cNvSpPr/>
            <p:nvPr/>
          </p:nvSpPr>
          <p:spPr>
            <a:xfrm>
              <a:off x="916946" y="42934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1" name="Google Shape;6471;p75"/>
            <p:cNvSpPr/>
            <p:nvPr/>
          </p:nvSpPr>
          <p:spPr>
            <a:xfrm>
              <a:off x="277106" y="4125861"/>
              <a:ext cx="87263" cy="87263"/>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2" name="Google Shape;6472;p75"/>
            <p:cNvSpPr/>
            <p:nvPr/>
          </p:nvSpPr>
          <p:spPr>
            <a:xfrm>
              <a:off x="490386" y="4125861"/>
              <a:ext cx="87263" cy="87263"/>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3" name="Google Shape;6473;p75"/>
            <p:cNvSpPr/>
            <p:nvPr/>
          </p:nvSpPr>
          <p:spPr>
            <a:xfrm>
              <a:off x="703666" y="4125861"/>
              <a:ext cx="87263" cy="87263"/>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4" name="Google Shape;6474;p75"/>
            <p:cNvSpPr/>
            <p:nvPr/>
          </p:nvSpPr>
          <p:spPr>
            <a:xfrm>
              <a:off x="916946" y="41258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5" name="Google Shape;6475;p75"/>
            <p:cNvSpPr/>
            <p:nvPr/>
          </p:nvSpPr>
          <p:spPr>
            <a:xfrm>
              <a:off x="1130246" y="46154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6" name="Google Shape;6476;p75"/>
            <p:cNvSpPr/>
            <p:nvPr/>
          </p:nvSpPr>
          <p:spPr>
            <a:xfrm>
              <a:off x="1130246" y="444781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7" name="Google Shape;6477;p75"/>
            <p:cNvSpPr/>
            <p:nvPr/>
          </p:nvSpPr>
          <p:spPr>
            <a:xfrm>
              <a:off x="1130246" y="42934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78" name="Google Shape;6478;p75"/>
            <p:cNvSpPr/>
            <p:nvPr/>
          </p:nvSpPr>
          <p:spPr>
            <a:xfrm>
              <a:off x="1130246" y="4125861"/>
              <a:ext cx="87269" cy="87263"/>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ackground">
    <p:spTree>
      <p:nvGrpSpPr>
        <p:cNvPr id="6479" name="Shape 6479"/>
        <p:cNvGrpSpPr/>
        <p:nvPr/>
      </p:nvGrpSpPr>
      <p:grpSpPr>
        <a:xfrm>
          <a:off x="0" y="0"/>
          <a:ext cx="0" cy="0"/>
          <a:chOff x="0" y="0"/>
          <a:chExt cx="0" cy="0"/>
        </a:xfrm>
      </p:grpSpPr>
      <p:grpSp>
        <p:nvGrpSpPr>
          <p:cNvPr id="6480" name="Google Shape;6480;p76"/>
          <p:cNvGrpSpPr/>
          <p:nvPr/>
        </p:nvGrpSpPr>
        <p:grpSpPr>
          <a:xfrm>
            <a:off x="-1135666" y="-2690467"/>
            <a:ext cx="14279174" cy="13687797"/>
            <a:chOff x="-851750" y="-2017850"/>
            <a:chExt cx="10709380" cy="10265848"/>
          </a:xfrm>
        </p:grpSpPr>
        <p:sp>
          <p:nvSpPr>
            <p:cNvPr id="6481" name="Google Shape;6481;p76"/>
            <p:cNvSpPr/>
            <p:nvPr/>
          </p:nvSpPr>
          <p:spPr>
            <a:xfrm>
              <a:off x="-851750" y="4698074"/>
              <a:ext cx="3555082" cy="3549924"/>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82" name="Google Shape;6482;p76"/>
            <p:cNvSpPr/>
            <p:nvPr/>
          </p:nvSpPr>
          <p:spPr>
            <a:xfrm>
              <a:off x="7311950" y="-2017850"/>
              <a:ext cx="2545680" cy="254196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483" name="Google Shape;6483;p76"/>
          <p:cNvGrpSpPr/>
          <p:nvPr/>
        </p:nvGrpSpPr>
        <p:grpSpPr>
          <a:xfrm>
            <a:off x="101031" y="1069923"/>
            <a:ext cx="11960783" cy="5726677"/>
            <a:chOff x="75773" y="802442"/>
            <a:chExt cx="8970587" cy="4295008"/>
          </a:xfrm>
        </p:grpSpPr>
        <p:sp>
          <p:nvSpPr>
            <p:cNvPr id="6484" name="Google Shape;6484;p76"/>
            <p:cNvSpPr/>
            <p:nvPr/>
          </p:nvSpPr>
          <p:spPr>
            <a:xfrm flipH="1" rot="10800000">
              <a:off x="398275" y="4717340"/>
              <a:ext cx="380110" cy="38011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85" name="Google Shape;6485;p76"/>
            <p:cNvSpPr/>
            <p:nvPr/>
          </p:nvSpPr>
          <p:spPr>
            <a:xfrm flipH="1" rot="10800000">
              <a:off x="1007975" y="4570623"/>
              <a:ext cx="229623" cy="229623"/>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86" name="Google Shape;6486;p76"/>
            <p:cNvSpPr/>
            <p:nvPr/>
          </p:nvSpPr>
          <p:spPr>
            <a:xfrm flipH="1" rot="10800000">
              <a:off x="75773" y="4611605"/>
              <a:ext cx="147893" cy="147893"/>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87" name="Google Shape;6487;p76"/>
            <p:cNvSpPr/>
            <p:nvPr/>
          </p:nvSpPr>
          <p:spPr>
            <a:xfrm flipH="1" rot="10800000">
              <a:off x="8666250" y="2548865"/>
              <a:ext cx="380110" cy="380110"/>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88" name="Google Shape;6488;p76"/>
            <p:cNvSpPr/>
            <p:nvPr/>
          </p:nvSpPr>
          <p:spPr>
            <a:xfrm flipH="1" rot="10800000">
              <a:off x="8570775" y="802442"/>
              <a:ext cx="201082" cy="201082"/>
            </a:xfrm>
            <a:custGeom>
              <a:rect b="b" l="l" r="r" t="t"/>
              <a:pathLst>
                <a:path extrusionOk="0" h="259461" w="259461">
                  <a:moveTo>
                    <a:pt x="259461" y="87687"/>
                  </a:moveTo>
                  <a:lnTo>
                    <a:pt x="171774" y="87687"/>
                  </a:lnTo>
                  <a:lnTo>
                    <a:pt x="171774" y="0"/>
                  </a:lnTo>
                  <a:lnTo>
                    <a:pt x="87687" y="0"/>
                  </a:lnTo>
                  <a:lnTo>
                    <a:pt x="87687" y="87687"/>
                  </a:lnTo>
                  <a:lnTo>
                    <a:pt x="0" y="87687"/>
                  </a:lnTo>
                  <a:lnTo>
                    <a:pt x="0" y="171774"/>
                  </a:lnTo>
                  <a:lnTo>
                    <a:pt x="87687" y="171774"/>
                  </a:lnTo>
                  <a:lnTo>
                    <a:pt x="87687" y="259461"/>
                  </a:lnTo>
                  <a:lnTo>
                    <a:pt x="171774" y="259461"/>
                  </a:lnTo>
                  <a:lnTo>
                    <a:pt x="171774" y="171774"/>
                  </a:lnTo>
                  <a:lnTo>
                    <a:pt x="259461" y="171774"/>
                  </a:ln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ackground 1">
    <p:spTree>
      <p:nvGrpSpPr>
        <p:cNvPr id="6489" name="Shape 6489"/>
        <p:cNvGrpSpPr/>
        <p:nvPr/>
      </p:nvGrpSpPr>
      <p:grpSpPr>
        <a:xfrm>
          <a:off x="0" y="0"/>
          <a:ext cx="0" cy="0"/>
          <a:chOff x="0" y="0"/>
          <a:chExt cx="0" cy="0"/>
        </a:xfrm>
      </p:grpSpPr>
      <p:grpSp>
        <p:nvGrpSpPr>
          <p:cNvPr id="6490" name="Google Shape;6490;p77"/>
          <p:cNvGrpSpPr/>
          <p:nvPr/>
        </p:nvGrpSpPr>
        <p:grpSpPr>
          <a:xfrm>
            <a:off x="-3365336" y="-6129007"/>
            <a:ext cx="18148720" cy="19342209"/>
            <a:chOff x="-2524002" y="-4596756"/>
            <a:chExt cx="13611540" cy="14506657"/>
          </a:xfrm>
        </p:grpSpPr>
        <p:sp>
          <p:nvSpPr>
            <p:cNvPr id="6491" name="Google Shape;6491;p77"/>
            <p:cNvSpPr/>
            <p:nvPr/>
          </p:nvSpPr>
          <p:spPr>
            <a:xfrm rot="10800000">
              <a:off x="5773998" y="-4596756"/>
              <a:ext cx="5313540" cy="530590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2" name="Google Shape;6492;p77"/>
            <p:cNvSpPr/>
            <p:nvPr/>
          </p:nvSpPr>
          <p:spPr>
            <a:xfrm rot="10800000">
              <a:off x="-2524002" y="4603994"/>
              <a:ext cx="5313540" cy="5305907"/>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chemeClr val="l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493" name="Google Shape;6493;p77"/>
          <p:cNvGrpSpPr/>
          <p:nvPr/>
        </p:nvGrpSpPr>
        <p:grpSpPr>
          <a:xfrm>
            <a:off x="316142" y="6234859"/>
            <a:ext cx="1269629" cy="426556"/>
            <a:chOff x="1608712" y="575096"/>
            <a:chExt cx="675431" cy="226924"/>
          </a:xfrm>
        </p:grpSpPr>
        <p:sp>
          <p:nvSpPr>
            <p:cNvPr id="6494" name="Google Shape;6494;p77"/>
            <p:cNvSpPr/>
            <p:nvPr/>
          </p:nvSpPr>
          <p:spPr>
            <a:xfrm>
              <a:off x="1608712" y="575096"/>
              <a:ext cx="61888" cy="61889"/>
            </a:xfrm>
            <a:custGeom>
              <a:rect b="b" l="l" r="r" t="t"/>
              <a:pathLst>
                <a:path extrusionOk="0" h="82518" w="82518">
                  <a:moveTo>
                    <a:pt x="83609" y="41608"/>
                  </a:moveTo>
                  <a:cubicBezTo>
                    <a:pt x="83609" y="64398"/>
                    <a:pt x="65136" y="82871"/>
                    <a:pt x="42353" y="82871"/>
                  </a:cubicBezTo>
                  <a:cubicBezTo>
                    <a:pt x="19556" y="82871"/>
                    <a:pt x="1090" y="64398"/>
                    <a:pt x="1090" y="41608"/>
                  </a:cubicBezTo>
                  <a:cubicBezTo>
                    <a:pt x="1090" y="18824"/>
                    <a:pt x="19556" y="352"/>
                    <a:pt x="42353" y="352"/>
                  </a:cubicBezTo>
                  <a:cubicBezTo>
                    <a:pt x="65136" y="352"/>
                    <a:pt x="83609" y="18824"/>
                    <a:pt x="83609"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5" name="Google Shape;6495;p77"/>
            <p:cNvSpPr/>
            <p:nvPr/>
          </p:nvSpPr>
          <p:spPr>
            <a:xfrm>
              <a:off x="1768398" y="740131"/>
              <a:ext cx="61888" cy="61889"/>
            </a:xfrm>
            <a:custGeom>
              <a:rect b="b" l="l" r="r" t="t"/>
              <a:pathLst>
                <a:path extrusionOk="0" h="82518" w="82518">
                  <a:moveTo>
                    <a:pt x="83609" y="41724"/>
                  </a:moveTo>
                  <a:cubicBezTo>
                    <a:pt x="83609" y="64514"/>
                    <a:pt x="65136" y="82980"/>
                    <a:pt x="42353" y="82980"/>
                  </a:cubicBezTo>
                  <a:cubicBezTo>
                    <a:pt x="19556" y="82980"/>
                    <a:pt x="1090" y="64514"/>
                    <a:pt x="1090" y="41724"/>
                  </a:cubicBezTo>
                  <a:cubicBezTo>
                    <a:pt x="1090" y="18934"/>
                    <a:pt x="19556" y="462"/>
                    <a:pt x="42353" y="462"/>
                  </a:cubicBezTo>
                  <a:cubicBezTo>
                    <a:pt x="65136" y="462"/>
                    <a:pt x="83609" y="18934"/>
                    <a:pt x="83609"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6" name="Google Shape;6496;p77"/>
            <p:cNvSpPr/>
            <p:nvPr/>
          </p:nvSpPr>
          <p:spPr>
            <a:xfrm>
              <a:off x="1763436" y="575096"/>
              <a:ext cx="61888" cy="61889"/>
            </a:xfrm>
            <a:custGeom>
              <a:rect b="b" l="l" r="r" t="t"/>
              <a:pathLst>
                <a:path extrusionOk="0" h="82518" w="82518">
                  <a:moveTo>
                    <a:pt x="83711" y="41608"/>
                  </a:moveTo>
                  <a:cubicBezTo>
                    <a:pt x="83711" y="64398"/>
                    <a:pt x="65233" y="82871"/>
                    <a:pt x="42449" y="82871"/>
                  </a:cubicBezTo>
                  <a:cubicBezTo>
                    <a:pt x="19665" y="82871"/>
                    <a:pt x="1193" y="64398"/>
                    <a:pt x="1193" y="41608"/>
                  </a:cubicBezTo>
                  <a:cubicBezTo>
                    <a:pt x="1193" y="18824"/>
                    <a:pt x="19665" y="352"/>
                    <a:pt x="42449" y="352"/>
                  </a:cubicBezTo>
                  <a:cubicBezTo>
                    <a:pt x="65233" y="352"/>
                    <a:pt x="83711" y="18824"/>
                    <a:pt x="83711"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7" name="Google Shape;6497;p77"/>
            <p:cNvSpPr/>
            <p:nvPr/>
          </p:nvSpPr>
          <p:spPr>
            <a:xfrm>
              <a:off x="1923122" y="740131"/>
              <a:ext cx="61888" cy="61889"/>
            </a:xfrm>
            <a:custGeom>
              <a:rect b="b" l="l" r="r" t="t"/>
              <a:pathLst>
                <a:path extrusionOk="0" h="82518" w="82518">
                  <a:moveTo>
                    <a:pt x="83711" y="41724"/>
                  </a:moveTo>
                  <a:cubicBezTo>
                    <a:pt x="83711" y="64514"/>
                    <a:pt x="65233" y="82980"/>
                    <a:pt x="42449" y="82980"/>
                  </a:cubicBezTo>
                  <a:cubicBezTo>
                    <a:pt x="19665" y="82980"/>
                    <a:pt x="1193" y="64514"/>
                    <a:pt x="1193" y="41724"/>
                  </a:cubicBezTo>
                  <a:cubicBezTo>
                    <a:pt x="1193" y="18934"/>
                    <a:pt x="19665" y="462"/>
                    <a:pt x="42449" y="462"/>
                  </a:cubicBezTo>
                  <a:cubicBezTo>
                    <a:pt x="65233" y="462"/>
                    <a:pt x="83711" y="18934"/>
                    <a:pt x="83711"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8" name="Google Shape;6498;p77"/>
            <p:cNvSpPr/>
            <p:nvPr/>
          </p:nvSpPr>
          <p:spPr>
            <a:xfrm>
              <a:off x="1907840" y="575096"/>
              <a:ext cx="61888" cy="61889"/>
            </a:xfrm>
            <a:custGeom>
              <a:rect b="b" l="l" r="r" t="t"/>
              <a:pathLst>
                <a:path extrusionOk="0" h="82518" w="82518">
                  <a:moveTo>
                    <a:pt x="83807" y="41608"/>
                  </a:moveTo>
                  <a:cubicBezTo>
                    <a:pt x="83807" y="64398"/>
                    <a:pt x="65342" y="82871"/>
                    <a:pt x="42551" y="82871"/>
                  </a:cubicBezTo>
                  <a:cubicBezTo>
                    <a:pt x="19761" y="82871"/>
                    <a:pt x="1289" y="64398"/>
                    <a:pt x="1289" y="41608"/>
                  </a:cubicBezTo>
                  <a:cubicBezTo>
                    <a:pt x="1289" y="18824"/>
                    <a:pt x="19761" y="352"/>
                    <a:pt x="42551" y="352"/>
                  </a:cubicBezTo>
                  <a:cubicBezTo>
                    <a:pt x="65342" y="352"/>
                    <a:pt x="83807" y="18824"/>
                    <a:pt x="83807"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499" name="Google Shape;6499;p77"/>
            <p:cNvSpPr/>
            <p:nvPr/>
          </p:nvSpPr>
          <p:spPr>
            <a:xfrm>
              <a:off x="2067525" y="740131"/>
              <a:ext cx="61888" cy="61889"/>
            </a:xfrm>
            <a:custGeom>
              <a:rect b="b" l="l" r="r" t="t"/>
              <a:pathLst>
                <a:path extrusionOk="0" h="82518" w="82518">
                  <a:moveTo>
                    <a:pt x="83807" y="41724"/>
                  </a:moveTo>
                  <a:cubicBezTo>
                    <a:pt x="83807" y="64514"/>
                    <a:pt x="65342" y="82980"/>
                    <a:pt x="42551" y="82980"/>
                  </a:cubicBezTo>
                  <a:cubicBezTo>
                    <a:pt x="19761" y="82980"/>
                    <a:pt x="1289" y="64514"/>
                    <a:pt x="1289" y="41724"/>
                  </a:cubicBezTo>
                  <a:cubicBezTo>
                    <a:pt x="1289" y="18934"/>
                    <a:pt x="19761" y="462"/>
                    <a:pt x="42551" y="462"/>
                  </a:cubicBezTo>
                  <a:cubicBezTo>
                    <a:pt x="65342" y="462"/>
                    <a:pt x="83807" y="18934"/>
                    <a:pt x="8380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500" name="Google Shape;6500;p77"/>
            <p:cNvSpPr/>
            <p:nvPr/>
          </p:nvSpPr>
          <p:spPr>
            <a:xfrm>
              <a:off x="2062564" y="575096"/>
              <a:ext cx="61893" cy="61889"/>
            </a:xfrm>
            <a:custGeom>
              <a:rect b="b" l="l" r="r" t="t"/>
              <a:pathLst>
                <a:path extrusionOk="0" h="82518" w="82524">
                  <a:moveTo>
                    <a:pt x="83917" y="41608"/>
                  </a:moveTo>
                  <a:cubicBezTo>
                    <a:pt x="83917" y="64398"/>
                    <a:pt x="65438" y="82871"/>
                    <a:pt x="42654" y="82871"/>
                  </a:cubicBezTo>
                  <a:cubicBezTo>
                    <a:pt x="19870" y="82871"/>
                    <a:pt x="1392" y="64398"/>
                    <a:pt x="1392" y="41608"/>
                  </a:cubicBezTo>
                  <a:cubicBezTo>
                    <a:pt x="1392" y="18824"/>
                    <a:pt x="19870" y="352"/>
                    <a:pt x="42654" y="352"/>
                  </a:cubicBezTo>
                  <a:cubicBezTo>
                    <a:pt x="65438" y="352"/>
                    <a:pt x="83917" y="18824"/>
                    <a:pt x="83917" y="41608"/>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sp>
          <p:nvSpPr>
            <p:cNvPr id="6501" name="Google Shape;6501;p77"/>
            <p:cNvSpPr/>
            <p:nvPr/>
          </p:nvSpPr>
          <p:spPr>
            <a:xfrm>
              <a:off x="2222250" y="740131"/>
              <a:ext cx="61893" cy="61889"/>
            </a:xfrm>
            <a:custGeom>
              <a:rect b="b" l="l" r="r" t="t"/>
              <a:pathLst>
                <a:path extrusionOk="0" h="82518" w="82524">
                  <a:moveTo>
                    <a:pt x="83917" y="41724"/>
                  </a:moveTo>
                  <a:cubicBezTo>
                    <a:pt x="83917" y="64514"/>
                    <a:pt x="65438" y="82980"/>
                    <a:pt x="42654" y="82980"/>
                  </a:cubicBezTo>
                  <a:cubicBezTo>
                    <a:pt x="19870" y="82980"/>
                    <a:pt x="1392" y="64514"/>
                    <a:pt x="1392" y="41724"/>
                  </a:cubicBezTo>
                  <a:cubicBezTo>
                    <a:pt x="1392" y="18934"/>
                    <a:pt x="19870" y="462"/>
                    <a:pt x="42654" y="462"/>
                  </a:cubicBezTo>
                  <a:cubicBezTo>
                    <a:pt x="65438" y="462"/>
                    <a:pt x="83917" y="18934"/>
                    <a:pt x="83917" y="41724"/>
                  </a:cubicBezTo>
                  <a:close/>
                </a:path>
              </a:pathLst>
            </a:custGeom>
            <a:solidFill>
              <a:srgbClr val="0082B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chemeClr val="dk1"/>
                </a:solidFill>
                <a:latin typeface="Calibri"/>
                <a:ea typeface="Calibri"/>
                <a:cs typeface="Calibri"/>
                <a:sym typeface="Calibri"/>
              </a:endParaRPr>
            </a:p>
          </p:txBody>
        </p:sp>
      </p:grpSp>
      <p:grpSp>
        <p:nvGrpSpPr>
          <p:cNvPr id="6502" name="Google Shape;6502;p77"/>
          <p:cNvGrpSpPr/>
          <p:nvPr/>
        </p:nvGrpSpPr>
        <p:grpSpPr>
          <a:xfrm rot="10800000">
            <a:off x="10335175" y="-527375"/>
            <a:ext cx="1779624" cy="2130883"/>
            <a:chOff x="6666988" y="1882059"/>
            <a:chExt cx="1334718" cy="1598162"/>
          </a:xfrm>
        </p:grpSpPr>
        <p:sp>
          <p:nvSpPr>
            <p:cNvPr id="6503" name="Google Shape;6503;p77"/>
            <p:cNvSpPr/>
            <p:nvPr/>
          </p:nvSpPr>
          <p:spPr>
            <a:xfrm flipH="1">
              <a:off x="6666988" y="2402621"/>
              <a:ext cx="969600" cy="1077600"/>
            </a:xfrm>
            <a:prstGeom prst="mathPlus">
              <a:avLst>
                <a:gd fmla="val 23520" name="adj1"/>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504" name="Google Shape;6504;p77"/>
            <p:cNvSpPr/>
            <p:nvPr/>
          </p:nvSpPr>
          <p:spPr>
            <a:xfrm flipH="1">
              <a:off x="7598506" y="2123553"/>
              <a:ext cx="403200" cy="448200"/>
            </a:xfrm>
            <a:prstGeom prst="mathPlus">
              <a:avLst>
                <a:gd fmla="val 23520" name="adj1"/>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6505" name="Google Shape;6505;p77"/>
            <p:cNvSpPr/>
            <p:nvPr/>
          </p:nvSpPr>
          <p:spPr>
            <a:xfrm flipH="1">
              <a:off x="6942750" y="1882059"/>
              <a:ext cx="217500" cy="241500"/>
            </a:xfrm>
            <a:prstGeom prst="mathPlus">
              <a:avLst>
                <a:gd fmla="val 23520" name="adj1"/>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6506" name="Shape 6506"/>
        <p:cNvGrpSpPr/>
        <p:nvPr/>
      </p:nvGrpSpPr>
      <p:grpSpPr>
        <a:xfrm>
          <a:off x="0" y="0"/>
          <a:ext cx="0" cy="0"/>
          <a:chOff x="0" y="0"/>
          <a:chExt cx="0" cy="0"/>
        </a:xfrm>
      </p:grpSpPr>
      <p:sp>
        <p:nvSpPr>
          <p:cNvPr id="6507" name="Google Shape;6507;p78"/>
          <p:cNvSpPr txBox="1"/>
          <p:nvPr>
            <p:ph type="title"/>
          </p:nvPr>
        </p:nvSpPr>
        <p:spPr>
          <a:xfrm>
            <a:off x="950967" y="593367"/>
            <a:ext cx="102900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6508" name="Google Shape;6508;p78"/>
          <p:cNvSpPr txBox="1"/>
          <p:nvPr>
            <p:ph idx="1" type="body"/>
          </p:nvPr>
        </p:nvSpPr>
        <p:spPr>
          <a:xfrm>
            <a:off x="950967" y="1536633"/>
            <a:ext cx="10290000" cy="45552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SzPts val="1200"/>
              <a:buChar char="●"/>
              <a:defRPr/>
            </a:lvl1pPr>
            <a:lvl2pPr indent="-304800" lvl="1" marL="914400" algn="l">
              <a:lnSpc>
                <a:spcPct val="100000"/>
              </a:lnSpc>
              <a:spcBef>
                <a:spcPts val="0"/>
              </a:spcBef>
              <a:spcAft>
                <a:spcPts val="0"/>
              </a:spcAft>
              <a:buSzPts val="1200"/>
              <a:buChar char="○"/>
              <a:defRPr/>
            </a:lvl2pPr>
            <a:lvl3pPr indent="-304800" lvl="2" marL="1371600" algn="l">
              <a:lnSpc>
                <a:spcPct val="100000"/>
              </a:lnSpc>
              <a:spcBef>
                <a:spcPts val="0"/>
              </a:spcBef>
              <a:spcAft>
                <a:spcPts val="0"/>
              </a:spcAft>
              <a:buSzPts val="1200"/>
              <a:buChar char="■"/>
              <a:defRPr/>
            </a:lvl3pPr>
            <a:lvl4pPr indent="-304800" lvl="3" marL="1828800" algn="l">
              <a:lnSpc>
                <a:spcPct val="100000"/>
              </a:lnSpc>
              <a:spcBef>
                <a:spcPts val="0"/>
              </a:spcBef>
              <a:spcAft>
                <a:spcPts val="0"/>
              </a:spcAft>
              <a:buSzPts val="1200"/>
              <a:buChar char="●"/>
              <a:defRPr/>
            </a:lvl4pPr>
            <a:lvl5pPr indent="-304800" lvl="4" marL="2286000" algn="l">
              <a:lnSpc>
                <a:spcPct val="100000"/>
              </a:lnSpc>
              <a:spcBef>
                <a:spcPts val="0"/>
              </a:spcBef>
              <a:spcAft>
                <a:spcPts val="0"/>
              </a:spcAft>
              <a:buSzPts val="1200"/>
              <a:buChar char="○"/>
              <a:defRPr/>
            </a:lvl5pPr>
            <a:lvl6pPr indent="-304800" lvl="5" marL="2743200" algn="l">
              <a:lnSpc>
                <a:spcPct val="100000"/>
              </a:lnSpc>
              <a:spcBef>
                <a:spcPts val="0"/>
              </a:spcBef>
              <a:spcAft>
                <a:spcPts val="0"/>
              </a:spcAft>
              <a:buSzPts val="1200"/>
              <a:buChar char="■"/>
              <a:defRPr/>
            </a:lvl6pPr>
            <a:lvl7pPr indent="-304800" lvl="6" marL="3200400" algn="l">
              <a:lnSpc>
                <a:spcPct val="100000"/>
              </a:lnSpc>
              <a:spcBef>
                <a:spcPts val="0"/>
              </a:spcBef>
              <a:spcAft>
                <a:spcPts val="0"/>
              </a:spcAft>
              <a:buSzPts val="1200"/>
              <a:buChar char="●"/>
              <a:defRPr/>
            </a:lvl7pPr>
            <a:lvl8pPr indent="-304800" lvl="7" marL="3657600" algn="l">
              <a:lnSpc>
                <a:spcPct val="100000"/>
              </a:lnSpc>
              <a:spcBef>
                <a:spcPts val="0"/>
              </a:spcBef>
              <a:spcAft>
                <a:spcPts val="0"/>
              </a:spcAft>
              <a:buSzPts val="1200"/>
              <a:buChar char="○"/>
              <a:defRPr/>
            </a:lvl8pPr>
            <a:lvl9pPr indent="-304800" lvl="8" marL="4114800" algn="l">
              <a:lnSpc>
                <a:spcPct val="100000"/>
              </a:lnSpc>
              <a:spcBef>
                <a:spcPts val="0"/>
              </a:spcBef>
              <a:spcAft>
                <a:spcPts val="0"/>
              </a:spcAft>
              <a:buSzPts val="1200"/>
              <a:buChar char="■"/>
              <a:defRPr/>
            </a:lvl9pPr>
          </a:lstStyle>
          <a:p/>
        </p:txBody>
      </p:sp>
      <p:sp>
        <p:nvSpPr>
          <p:cNvPr id="6509" name="Google Shape;6509;p7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10" name="Google Shape;6510;p7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6511" name="Google Shape;6511;p7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61" name="Shape 61"/>
        <p:cNvGrpSpPr/>
        <p:nvPr/>
      </p:nvGrpSpPr>
      <p:grpSpPr>
        <a:xfrm>
          <a:off x="0" y="0"/>
          <a:ext cx="0" cy="0"/>
          <a:chOff x="0" y="0"/>
          <a:chExt cx="0" cy="0"/>
        </a:xfrm>
      </p:grpSpPr>
      <p:sp>
        <p:nvSpPr>
          <p:cNvPr id="62" name="Google Shape;62;p18"/>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8"/>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hold med billedtekst" showMasterSp="0" type="objTx">
  <p:cSld name="OBJECT_WITH_CAPTION_TEXT">
    <p:spTree>
      <p:nvGrpSpPr>
        <p:cNvPr id="65" name="Shape 65"/>
        <p:cNvGrpSpPr/>
        <p:nvPr/>
      </p:nvGrpSpPr>
      <p:grpSpPr>
        <a:xfrm>
          <a:off x="0" y="0"/>
          <a:ext cx="0" cy="0"/>
          <a:chOff x="0" y="0"/>
          <a:chExt cx="0" cy="0"/>
        </a:xfrm>
      </p:grpSpPr>
      <p:sp>
        <p:nvSpPr>
          <p:cNvPr id="66" name="Google Shape;66;p19" title="right scallop background shape"/>
          <p:cNvSpPr/>
          <p:nvPr/>
        </p:nvSpPr>
        <p:spPr>
          <a:xfrm>
            <a:off x="7389812" y="0"/>
            <a:ext cx="4802188" cy="6858000"/>
          </a:xfrm>
          <a:custGeom>
            <a:rect b="b" l="l" r="r" t="t"/>
            <a:pathLst>
              <a:path extrusionOk="0" h="4320" w="3025">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67" name="Google Shape;67;p19"/>
          <p:cNvSpPr txBox="1"/>
          <p:nvPr>
            <p:ph type="title"/>
          </p:nvPr>
        </p:nvSpPr>
        <p:spPr>
          <a:xfrm>
            <a:off x="8337884" y="457199"/>
            <a:ext cx="3092115" cy="119667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1900"/>
              <a:buFont typeface="Gill Sans"/>
              <a:buNone/>
              <a:defRPr b="1" i="0" sz="1900" cap="none">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9"/>
          <p:cNvSpPr txBox="1"/>
          <p:nvPr>
            <p:ph idx="1" type="body"/>
          </p:nvPr>
        </p:nvSpPr>
        <p:spPr>
          <a:xfrm>
            <a:off x="765051" y="920377"/>
            <a:ext cx="6158418" cy="4985124"/>
          </a:xfrm>
          <a:prstGeom prst="rect">
            <a:avLst/>
          </a:prstGeom>
          <a:noFill/>
          <a:ln>
            <a:noFill/>
          </a:ln>
        </p:spPr>
        <p:txBody>
          <a:bodyPr anchorCtr="0" anchor="t" bIns="45700" lIns="91425" spcFirstLastPara="1" rIns="91425" wrap="square" tIns="45700">
            <a:normAutofit/>
          </a:bodyPr>
          <a:lstStyle>
            <a:lvl1pPr indent="-431800" lvl="0" marL="457200" algn="l">
              <a:lnSpc>
                <a:spcPct val="110000"/>
              </a:lnSpc>
              <a:spcBef>
                <a:spcPts val="700"/>
              </a:spcBef>
              <a:spcAft>
                <a:spcPts val="0"/>
              </a:spcAft>
              <a:buSzPts val="3200"/>
              <a:buChar char="•"/>
              <a:defRPr sz="3200"/>
            </a:lvl1pPr>
            <a:lvl2pPr indent="-406400" lvl="1" marL="914400" algn="l">
              <a:lnSpc>
                <a:spcPct val="110000"/>
              </a:lnSpc>
              <a:spcBef>
                <a:spcPts val="700"/>
              </a:spcBef>
              <a:spcAft>
                <a:spcPts val="0"/>
              </a:spcAft>
              <a:buSzPts val="2800"/>
              <a:buChar char="–"/>
              <a:defRPr sz="2800"/>
            </a:lvl2pPr>
            <a:lvl3pPr indent="-381000" lvl="2" marL="1371600" algn="l">
              <a:lnSpc>
                <a:spcPct val="110000"/>
              </a:lnSpc>
              <a:spcBef>
                <a:spcPts val="700"/>
              </a:spcBef>
              <a:spcAft>
                <a:spcPts val="0"/>
              </a:spcAft>
              <a:buSzPts val="2400"/>
              <a:buChar char="•"/>
              <a:defRPr sz="2400"/>
            </a:lvl3pPr>
            <a:lvl4pPr indent="-355600" lvl="3" marL="1828800" algn="l">
              <a:lnSpc>
                <a:spcPct val="110000"/>
              </a:lnSpc>
              <a:spcBef>
                <a:spcPts val="700"/>
              </a:spcBef>
              <a:spcAft>
                <a:spcPts val="0"/>
              </a:spcAft>
              <a:buSzPts val="2000"/>
              <a:buChar char="–"/>
              <a:defRPr sz="2000"/>
            </a:lvl4pPr>
            <a:lvl5pPr indent="-355600" lvl="4" marL="2286000" algn="l">
              <a:lnSpc>
                <a:spcPct val="110000"/>
              </a:lnSpc>
              <a:spcBef>
                <a:spcPts val="700"/>
              </a:spcBef>
              <a:spcAft>
                <a:spcPts val="0"/>
              </a:spcAft>
              <a:buSzPts val="2000"/>
              <a:buChar char="•"/>
              <a:defRPr sz="2000"/>
            </a:lvl5pPr>
            <a:lvl6pPr indent="-355600" lvl="5" marL="2743200" algn="l">
              <a:lnSpc>
                <a:spcPct val="110000"/>
              </a:lnSpc>
              <a:spcBef>
                <a:spcPts val="700"/>
              </a:spcBef>
              <a:spcAft>
                <a:spcPts val="0"/>
              </a:spcAft>
              <a:buSzPts val="2000"/>
              <a:buChar char="–"/>
              <a:defRPr sz="2000"/>
            </a:lvl6pPr>
            <a:lvl7pPr indent="-355600" lvl="6" marL="3200400" algn="l">
              <a:lnSpc>
                <a:spcPct val="110000"/>
              </a:lnSpc>
              <a:spcBef>
                <a:spcPts val="700"/>
              </a:spcBef>
              <a:spcAft>
                <a:spcPts val="0"/>
              </a:spcAft>
              <a:buSzPts val="2000"/>
              <a:buChar char="•"/>
              <a:defRPr sz="2000"/>
            </a:lvl7pPr>
            <a:lvl8pPr indent="-355600" lvl="7" marL="3657600" algn="l">
              <a:lnSpc>
                <a:spcPct val="110000"/>
              </a:lnSpc>
              <a:spcBef>
                <a:spcPts val="700"/>
              </a:spcBef>
              <a:spcAft>
                <a:spcPts val="0"/>
              </a:spcAft>
              <a:buSzPts val="2000"/>
              <a:buChar char="–"/>
              <a:defRPr sz="2000"/>
            </a:lvl8pPr>
            <a:lvl9pPr indent="-355600" lvl="8" marL="4114800" algn="l">
              <a:lnSpc>
                <a:spcPct val="110000"/>
              </a:lnSpc>
              <a:spcBef>
                <a:spcPts val="700"/>
              </a:spcBef>
              <a:spcAft>
                <a:spcPts val="0"/>
              </a:spcAft>
              <a:buSzPts val="2000"/>
              <a:buChar char="•"/>
              <a:defRPr sz="2000"/>
            </a:lvl9pPr>
          </a:lstStyle>
          <a:p/>
        </p:txBody>
      </p:sp>
      <p:sp>
        <p:nvSpPr>
          <p:cNvPr id="69" name="Google Shape;69;p19"/>
          <p:cNvSpPr txBox="1"/>
          <p:nvPr>
            <p:ph idx="2" type="body"/>
          </p:nvPr>
        </p:nvSpPr>
        <p:spPr>
          <a:xfrm>
            <a:off x="8337885" y="1741336"/>
            <a:ext cx="3092115" cy="4164164"/>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200"/>
              </a:spcBef>
              <a:spcAft>
                <a:spcPts val="0"/>
              </a:spcAft>
              <a:buSzPts val="1600"/>
              <a:buNone/>
              <a:defRPr sz="1600">
                <a:solidFill>
                  <a:schemeClr val="lt2"/>
                </a:solidFill>
              </a:defRPr>
            </a:lvl1pPr>
            <a:lvl2pPr indent="-228600" lvl="1" marL="914400" algn="l">
              <a:lnSpc>
                <a:spcPct val="110000"/>
              </a:lnSpc>
              <a:spcBef>
                <a:spcPts val="700"/>
              </a:spcBef>
              <a:spcAft>
                <a:spcPts val="0"/>
              </a:spcAft>
              <a:buSzPts val="1400"/>
              <a:buNone/>
              <a:defRPr sz="1400"/>
            </a:lvl2pPr>
            <a:lvl3pPr indent="-228600" lvl="2" marL="1371600" algn="l">
              <a:lnSpc>
                <a:spcPct val="110000"/>
              </a:lnSpc>
              <a:spcBef>
                <a:spcPts val="700"/>
              </a:spcBef>
              <a:spcAft>
                <a:spcPts val="0"/>
              </a:spcAft>
              <a:buSzPts val="1200"/>
              <a:buNone/>
              <a:defRPr sz="1200"/>
            </a:lvl3pPr>
            <a:lvl4pPr indent="-228600" lvl="3" marL="1828800" algn="l">
              <a:lnSpc>
                <a:spcPct val="110000"/>
              </a:lnSpc>
              <a:spcBef>
                <a:spcPts val="700"/>
              </a:spcBef>
              <a:spcAft>
                <a:spcPts val="0"/>
              </a:spcAft>
              <a:buSzPts val="1000"/>
              <a:buNone/>
              <a:defRPr sz="1000"/>
            </a:lvl4pPr>
            <a:lvl5pPr indent="-228600" lvl="4" marL="2286000" algn="l">
              <a:lnSpc>
                <a:spcPct val="110000"/>
              </a:lnSpc>
              <a:spcBef>
                <a:spcPts val="700"/>
              </a:spcBef>
              <a:spcAft>
                <a:spcPts val="0"/>
              </a:spcAft>
              <a:buSzPts val="1000"/>
              <a:buNone/>
              <a:defRPr sz="1000"/>
            </a:lvl5pPr>
            <a:lvl6pPr indent="-228600" lvl="5" marL="2743200" algn="l">
              <a:lnSpc>
                <a:spcPct val="110000"/>
              </a:lnSpc>
              <a:spcBef>
                <a:spcPts val="700"/>
              </a:spcBef>
              <a:spcAft>
                <a:spcPts val="0"/>
              </a:spcAft>
              <a:buSzPts val="1000"/>
              <a:buNone/>
              <a:defRPr sz="1000"/>
            </a:lvl6pPr>
            <a:lvl7pPr indent="-228600" lvl="6" marL="3200400" algn="l">
              <a:lnSpc>
                <a:spcPct val="110000"/>
              </a:lnSpc>
              <a:spcBef>
                <a:spcPts val="700"/>
              </a:spcBef>
              <a:spcAft>
                <a:spcPts val="0"/>
              </a:spcAft>
              <a:buSzPts val="1000"/>
              <a:buNone/>
              <a:defRPr sz="1000"/>
            </a:lvl7pPr>
            <a:lvl8pPr indent="-228600" lvl="7" marL="3657600" algn="l">
              <a:lnSpc>
                <a:spcPct val="110000"/>
              </a:lnSpc>
              <a:spcBef>
                <a:spcPts val="700"/>
              </a:spcBef>
              <a:spcAft>
                <a:spcPts val="0"/>
              </a:spcAft>
              <a:buSzPts val="1000"/>
              <a:buNone/>
              <a:defRPr sz="1000"/>
            </a:lvl8pPr>
            <a:lvl9pPr indent="-228600" lvl="8" marL="4114800" algn="l">
              <a:lnSpc>
                <a:spcPct val="110000"/>
              </a:lnSpc>
              <a:spcBef>
                <a:spcPts val="700"/>
              </a:spcBef>
              <a:spcAft>
                <a:spcPts val="0"/>
              </a:spcAft>
              <a:buSzPts val="1000"/>
              <a:buNone/>
              <a:defRPr sz="1000"/>
            </a:lvl9pPr>
          </a:lstStyle>
          <a:p/>
        </p:txBody>
      </p:sp>
      <p:sp>
        <p:nvSpPr>
          <p:cNvPr id="70" name="Google Shape;70;p19"/>
          <p:cNvSpPr txBox="1"/>
          <p:nvPr>
            <p:ph idx="10" type="dt"/>
          </p:nvPr>
        </p:nvSpPr>
        <p:spPr>
          <a:xfrm>
            <a:off x="765051" y="6375679"/>
            <a:ext cx="1233355"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9"/>
          <p:cNvSpPr txBox="1"/>
          <p:nvPr>
            <p:ph idx="11" type="ftr"/>
          </p:nvPr>
        </p:nvSpPr>
        <p:spPr>
          <a:xfrm>
            <a:off x="2103620" y="6375679"/>
            <a:ext cx="3482179"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9"/>
          <p:cNvSpPr txBox="1"/>
          <p:nvPr>
            <p:ph idx="12" type="sldNum"/>
          </p:nvPr>
        </p:nvSpPr>
        <p:spPr>
          <a:xfrm>
            <a:off x="5691014" y="6375679"/>
            <a:ext cx="1232456"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
        <p:nvSpPr>
          <p:cNvPr id="73" name="Google Shape;73;p19" title="left edge border"/>
          <p:cNvSpPr/>
          <p:nvPr/>
        </p:nvSpPr>
        <p:spPr>
          <a:xfrm>
            <a:off x="0"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lede med billedtekst" showMasterSp="0" type="picTx">
  <p:cSld name="PICTURE_WITH_CAPTION_TEXT">
    <p:spTree>
      <p:nvGrpSpPr>
        <p:cNvPr id="74" name="Shape 74"/>
        <p:cNvGrpSpPr/>
        <p:nvPr/>
      </p:nvGrpSpPr>
      <p:grpSpPr>
        <a:xfrm>
          <a:off x="0" y="0"/>
          <a:ext cx="0" cy="0"/>
          <a:chOff x="0" y="0"/>
          <a:chExt cx="0" cy="0"/>
        </a:xfrm>
      </p:grpSpPr>
      <p:sp>
        <p:nvSpPr>
          <p:cNvPr id="75" name="Google Shape;75;p20"/>
          <p:cNvSpPr/>
          <p:nvPr>
            <p:ph idx="2" type="pic"/>
          </p:nvPr>
        </p:nvSpPr>
        <p:spPr>
          <a:xfrm>
            <a:off x="283464" y="0"/>
            <a:ext cx="7355585" cy="6857999"/>
          </a:xfrm>
          <a:prstGeom prst="rect">
            <a:avLst/>
          </a:prstGeom>
          <a:noFill/>
          <a:ln>
            <a:noFill/>
          </a:ln>
        </p:spPr>
      </p:sp>
      <p:sp>
        <p:nvSpPr>
          <p:cNvPr id="76" name="Google Shape;76;p20" title="right scallop background shape"/>
          <p:cNvSpPr/>
          <p:nvPr/>
        </p:nvSpPr>
        <p:spPr>
          <a:xfrm>
            <a:off x="7389812" y="0"/>
            <a:ext cx="4802188" cy="6858000"/>
          </a:xfrm>
          <a:custGeom>
            <a:rect b="b" l="l" r="r" t="t"/>
            <a:pathLst>
              <a:path extrusionOk="0" h="4320" w="3025">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7" name="Google Shape;77;p20" title="left edge border"/>
          <p:cNvSpPr/>
          <p:nvPr/>
        </p:nvSpPr>
        <p:spPr>
          <a:xfrm>
            <a:off x="0" y="0"/>
            <a:ext cx="283464" cy="685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0"/>
          <p:cNvSpPr txBox="1"/>
          <p:nvPr>
            <p:ph type="title"/>
          </p:nvPr>
        </p:nvSpPr>
        <p:spPr>
          <a:xfrm>
            <a:off x="8337883" y="457200"/>
            <a:ext cx="3092117" cy="119667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1900"/>
              <a:buFont typeface="Gill Sans"/>
              <a:buNone/>
              <a:defRPr b="1" i="0" sz="1900">
                <a:solidFill>
                  <a:schemeClr val="accen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20"/>
          <p:cNvSpPr txBox="1"/>
          <p:nvPr>
            <p:ph idx="1" type="body"/>
          </p:nvPr>
        </p:nvSpPr>
        <p:spPr>
          <a:xfrm>
            <a:off x="8337883" y="1741336"/>
            <a:ext cx="3092117" cy="4164164"/>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200"/>
              </a:spcBef>
              <a:spcAft>
                <a:spcPts val="0"/>
              </a:spcAft>
              <a:buSzPts val="1600"/>
              <a:buNone/>
              <a:defRPr sz="1600">
                <a:solidFill>
                  <a:schemeClr val="lt2"/>
                </a:solidFill>
              </a:defRPr>
            </a:lvl1pPr>
            <a:lvl2pPr indent="-228600" lvl="1" marL="914400" algn="l">
              <a:lnSpc>
                <a:spcPct val="110000"/>
              </a:lnSpc>
              <a:spcBef>
                <a:spcPts val="700"/>
              </a:spcBef>
              <a:spcAft>
                <a:spcPts val="0"/>
              </a:spcAft>
              <a:buSzPts val="1400"/>
              <a:buNone/>
              <a:defRPr sz="1400"/>
            </a:lvl2pPr>
            <a:lvl3pPr indent="-228600" lvl="2" marL="1371600" algn="l">
              <a:lnSpc>
                <a:spcPct val="110000"/>
              </a:lnSpc>
              <a:spcBef>
                <a:spcPts val="700"/>
              </a:spcBef>
              <a:spcAft>
                <a:spcPts val="0"/>
              </a:spcAft>
              <a:buSzPts val="1200"/>
              <a:buNone/>
              <a:defRPr sz="1200"/>
            </a:lvl3pPr>
            <a:lvl4pPr indent="-228600" lvl="3" marL="1828800" algn="l">
              <a:lnSpc>
                <a:spcPct val="110000"/>
              </a:lnSpc>
              <a:spcBef>
                <a:spcPts val="700"/>
              </a:spcBef>
              <a:spcAft>
                <a:spcPts val="0"/>
              </a:spcAft>
              <a:buSzPts val="1000"/>
              <a:buNone/>
              <a:defRPr sz="1000"/>
            </a:lvl4pPr>
            <a:lvl5pPr indent="-228600" lvl="4" marL="2286000" algn="l">
              <a:lnSpc>
                <a:spcPct val="110000"/>
              </a:lnSpc>
              <a:spcBef>
                <a:spcPts val="700"/>
              </a:spcBef>
              <a:spcAft>
                <a:spcPts val="0"/>
              </a:spcAft>
              <a:buSzPts val="1000"/>
              <a:buNone/>
              <a:defRPr sz="1000"/>
            </a:lvl5pPr>
            <a:lvl6pPr indent="-228600" lvl="5" marL="2743200" algn="l">
              <a:lnSpc>
                <a:spcPct val="110000"/>
              </a:lnSpc>
              <a:spcBef>
                <a:spcPts val="700"/>
              </a:spcBef>
              <a:spcAft>
                <a:spcPts val="0"/>
              </a:spcAft>
              <a:buSzPts val="1000"/>
              <a:buNone/>
              <a:defRPr sz="1000"/>
            </a:lvl6pPr>
            <a:lvl7pPr indent="-228600" lvl="6" marL="3200400" algn="l">
              <a:lnSpc>
                <a:spcPct val="110000"/>
              </a:lnSpc>
              <a:spcBef>
                <a:spcPts val="700"/>
              </a:spcBef>
              <a:spcAft>
                <a:spcPts val="0"/>
              </a:spcAft>
              <a:buSzPts val="1000"/>
              <a:buNone/>
              <a:defRPr sz="1000"/>
            </a:lvl7pPr>
            <a:lvl8pPr indent="-228600" lvl="7" marL="3657600" algn="l">
              <a:lnSpc>
                <a:spcPct val="110000"/>
              </a:lnSpc>
              <a:spcBef>
                <a:spcPts val="700"/>
              </a:spcBef>
              <a:spcAft>
                <a:spcPts val="0"/>
              </a:spcAft>
              <a:buSzPts val="1000"/>
              <a:buNone/>
              <a:defRPr sz="1000"/>
            </a:lvl8pPr>
            <a:lvl9pPr indent="-228600" lvl="8" marL="4114800" algn="l">
              <a:lnSpc>
                <a:spcPct val="110000"/>
              </a:lnSpc>
              <a:spcBef>
                <a:spcPts val="700"/>
              </a:spcBef>
              <a:spcAft>
                <a:spcPts val="0"/>
              </a:spcAft>
              <a:buSzPts val="1000"/>
              <a:buNone/>
              <a:defRPr sz="1000"/>
            </a:lvl9pPr>
          </a:lstStyle>
          <a:p/>
        </p:txBody>
      </p:sp>
      <p:sp>
        <p:nvSpPr>
          <p:cNvPr id="80" name="Google Shape;80;p20"/>
          <p:cNvSpPr txBox="1"/>
          <p:nvPr>
            <p:ph idx="10" type="dt"/>
          </p:nvPr>
        </p:nvSpPr>
        <p:spPr>
          <a:xfrm>
            <a:off x="765950" y="6375679"/>
            <a:ext cx="1232456" cy="34846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20"/>
          <p:cNvSpPr txBox="1"/>
          <p:nvPr>
            <p:ph idx="11" type="ftr"/>
          </p:nvPr>
        </p:nvSpPr>
        <p:spPr>
          <a:xfrm>
            <a:off x="2103621" y="6375679"/>
            <a:ext cx="3482178" cy="345796"/>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0"/>
          <p:cNvSpPr txBox="1"/>
          <p:nvPr>
            <p:ph idx="12" type="sldNum"/>
          </p:nvPr>
        </p:nvSpPr>
        <p:spPr>
          <a:xfrm>
            <a:off x="5687568" y="6375679"/>
            <a:ext cx="1234440" cy="345796"/>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None/>
              <a:defRPr/>
            </a:lvl1pPr>
            <a:lvl2pPr indent="0" lvl="1" marL="0" algn="r">
              <a:lnSpc>
                <a:spcPct val="100000"/>
              </a:lnSpc>
              <a:spcBef>
                <a:spcPts val="0"/>
              </a:spcBef>
              <a:spcAft>
                <a:spcPts val="0"/>
              </a:spcAft>
              <a:buNone/>
              <a:defRPr/>
            </a:lvl2pPr>
            <a:lvl3pPr indent="0" lvl="2" marL="0" algn="r">
              <a:lnSpc>
                <a:spcPct val="100000"/>
              </a:lnSpc>
              <a:spcBef>
                <a:spcPts val="0"/>
              </a:spcBef>
              <a:spcAft>
                <a:spcPts val="0"/>
              </a:spcAft>
              <a:buNone/>
              <a:defRPr/>
            </a:lvl3pPr>
            <a:lvl4pPr indent="0" lvl="3" marL="0" algn="r">
              <a:lnSpc>
                <a:spcPct val="100000"/>
              </a:lnSpc>
              <a:spcBef>
                <a:spcPts val="0"/>
              </a:spcBef>
              <a:spcAft>
                <a:spcPts val="0"/>
              </a:spcAft>
              <a:buNone/>
              <a:defRPr/>
            </a:lvl4pPr>
            <a:lvl5pPr indent="0" lvl="4" marL="0" algn="r">
              <a:lnSpc>
                <a:spcPct val="100000"/>
              </a:lnSpc>
              <a:spcBef>
                <a:spcPts val="0"/>
              </a:spcBef>
              <a:spcAft>
                <a:spcPts val="0"/>
              </a:spcAft>
              <a:buNone/>
              <a:defRPr/>
            </a:lvl5pPr>
            <a:lvl6pPr indent="0" lvl="5" marL="0" algn="r">
              <a:lnSpc>
                <a:spcPct val="100000"/>
              </a:lnSpc>
              <a:spcBef>
                <a:spcPts val="0"/>
              </a:spcBef>
              <a:spcAft>
                <a:spcPts val="0"/>
              </a:spcAft>
              <a:buNone/>
              <a:defRPr/>
            </a:lvl6pPr>
            <a:lvl7pPr indent="0" lvl="6" marL="0" algn="r">
              <a:lnSpc>
                <a:spcPct val="100000"/>
              </a:lnSpc>
              <a:spcBef>
                <a:spcPts val="0"/>
              </a:spcBef>
              <a:spcAft>
                <a:spcPts val="0"/>
              </a:spcAft>
              <a:buNone/>
              <a:defRPr/>
            </a:lvl7pPr>
            <a:lvl8pPr indent="0" lvl="7" marL="0" algn="r">
              <a:lnSpc>
                <a:spcPct val="100000"/>
              </a:lnSpc>
              <a:spcBef>
                <a:spcPts val="0"/>
              </a:spcBef>
              <a:spcAft>
                <a:spcPts val="0"/>
              </a:spcAft>
              <a:buNone/>
              <a:defRPr/>
            </a:lvl8pPr>
            <a:lvl9pPr indent="0" lvl="8" marL="0" algn="r">
              <a:lnSpc>
                <a:spcPct val="100000"/>
              </a:lnSpc>
              <a:spcBef>
                <a:spcPts val="0"/>
              </a:spcBef>
              <a:spcAft>
                <a:spcPts val="0"/>
              </a:spcAft>
              <a:buNone/>
              <a:defRPr/>
            </a:lvl9pPr>
          </a:lstStyle>
          <a:p>
            <a:pPr indent="0" lvl="0" marL="0" rtl="0" algn="r">
              <a:spcBef>
                <a:spcPts val="0"/>
              </a:spcBef>
              <a:spcAft>
                <a:spcPts val="0"/>
              </a:spcAft>
              <a:buNone/>
            </a:pPr>
            <a:fld id="{00000000-1234-1234-1234-123412341234}" type="slidenum">
              <a:rPr lang="da-D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5" Type="http://schemas.openxmlformats.org/officeDocument/2006/relationships/theme" Target="../theme/theme3.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58.xml"/><Relationship Id="rId22" Type="http://schemas.openxmlformats.org/officeDocument/2006/relationships/slideLayout" Target="../slideLayouts/slideLayout60.xml"/><Relationship Id="rId21" Type="http://schemas.openxmlformats.org/officeDocument/2006/relationships/slideLayout" Target="../slideLayouts/slideLayout59.xml"/><Relationship Id="rId24" Type="http://schemas.openxmlformats.org/officeDocument/2006/relationships/slideLayout" Target="../slideLayouts/slideLayout62.xml"/><Relationship Id="rId23" Type="http://schemas.openxmlformats.org/officeDocument/2006/relationships/slideLayout" Target="../slideLayouts/slideLayout61.xml"/><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9" Type="http://schemas.openxmlformats.org/officeDocument/2006/relationships/slideLayout" Target="../slideLayouts/slideLayout47.xml"/><Relationship Id="rId26" Type="http://schemas.openxmlformats.org/officeDocument/2006/relationships/slideLayout" Target="../slideLayouts/slideLayout64.xml"/><Relationship Id="rId25" Type="http://schemas.openxmlformats.org/officeDocument/2006/relationships/slideLayout" Target="../slideLayouts/slideLayout63.xml"/><Relationship Id="rId27" Type="http://schemas.openxmlformats.org/officeDocument/2006/relationships/theme" Target="../theme/theme5.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5" Type="http://schemas.openxmlformats.org/officeDocument/2006/relationships/slideLayout" Target="../slideLayouts/slideLayout53.xml"/><Relationship Id="rId14" Type="http://schemas.openxmlformats.org/officeDocument/2006/relationships/slideLayout" Target="../slideLayouts/slideLayout52.xml"/><Relationship Id="rId17" Type="http://schemas.openxmlformats.org/officeDocument/2006/relationships/slideLayout" Target="../slideLayouts/slideLayout55.xml"/><Relationship Id="rId16" Type="http://schemas.openxmlformats.org/officeDocument/2006/relationships/slideLayout" Target="../slideLayouts/slideLayout54.xml"/><Relationship Id="rId19" Type="http://schemas.openxmlformats.org/officeDocument/2006/relationships/slideLayout" Target="../slideLayouts/slideLayout57.xml"/><Relationship Id="rId18"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
        <p:nvSpPr>
          <p:cNvPr id="10" name="Google Shape;10;p11"/>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chemeClr val="dk2"/>
              </a:buClr>
              <a:buSzPts val="5100"/>
              <a:buFont typeface="Impact"/>
              <a:buNone/>
              <a:defRPr b="0" i="0" sz="5100" u="none" cap="none" strike="noStrike">
                <a:solidFill>
                  <a:schemeClr val="dk2"/>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1"/>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110000"/>
              </a:lnSpc>
              <a:spcBef>
                <a:spcPts val="700"/>
              </a:spcBef>
              <a:spcAft>
                <a:spcPts val="0"/>
              </a:spcAft>
              <a:buClr>
                <a:schemeClr val="dk2"/>
              </a:buClr>
              <a:buSzPts val="2000"/>
              <a:buFont typeface="Arial"/>
              <a:buChar char="•"/>
              <a:defRPr b="0" i="0" sz="2000" u="none" cap="none" strike="noStrike">
                <a:solidFill>
                  <a:srgbClr val="595959"/>
                </a:solidFill>
                <a:latin typeface="Gill Sans"/>
                <a:ea typeface="Gill Sans"/>
                <a:cs typeface="Gill Sans"/>
                <a:sym typeface="Gill Sans"/>
              </a:defRPr>
            </a:lvl1pPr>
            <a:lvl2pPr indent="-342900" lvl="1" marL="914400" marR="0" rtl="0" algn="l">
              <a:lnSpc>
                <a:spcPct val="110000"/>
              </a:lnSpc>
              <a:spcBef>
                <a:spcPts val="700"/>
              </a:spcBef>
              <a:spcAft>
                <a:spcPts val="0"/>
              </a:spcAft>
              <a:buClr>
                <a:schemeClr val="dk2"/>
              </a:buClr>
              <a:buSzPts val="1800"/>
              <a:buFont typeface="Gill Sans"/>
              <a:buChar char="–"/>
              <a:defRPr b="0" i="0" sz="1800" u="none" cap="none" strike="noStrike">
                <a:solidFill>
                  <a:srgbClr val="595959"/>
                </a:solidFill>
                <a:latin typeface="Gill Sans"/>
                <a:ea typeface="Gill Sans"/>
                <a:cs typeface="Gill Sans"/>
                <a:sym typeface="Gill Sans"/>
              </a:defRPr>
            </a:lvl2pPr>
            <a:lvl3pPr indent="-330200" lvl="2" marL="1371600" marR="0" rtl="0" algn="l">
              <a:lnSpc>
                <a:spcPct val="110000"/>
              </a:lnSpc>
              <a:spcBef>
                <a:spcPts val="700"/>
              </a:spcBef>
              <a:spcAft>
                <a:spcPts val="0"/>
              </a:spcAft>
              <a:buClr>
                <a:schemeClr val="dk2"/>
              </a:buClr>
              <a:buSzPts val="1600"/>
              <a:buFont typeface="Arial"/>
              <a:buChar char="•"/>
              <a:defRPr b="0" i="0" sz="1600" u="none" cap="none" strike="noStrike">
                <a:solidFill>
                  <a:srgbClr val="595959"/>
                </a:solidFill>
                <a:latin typeface="Gill Sans"/>
                <a:ea typeface="Gill Sans"/>
                <a:cs typeface="Gill Sans"/>
                <a:sym typeface="Gill Sans"/>
              </a:defRPr>
            </a:lvl3pPr>
            <a:lvl4pPr indent="-317500" lvl="3" marL="1828800" marR="0" rtl="0" algn="l">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4pPr>
            <a:lvl5pPr indent="-317500" lvl="4" marL="2286000" marR="0" rtl="0" algn="l">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5pPr>
            <a:lvl6pPr indent="-317500" lvl="5" marL="2743200" marR="0" rtl="0" algn="l">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6pPr>
            <a:lvl7pPr indent="-317500" lvl="6" marL="3200400" marR="0" rtl="0" algn="l">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7pPr>
            <a:lvl8pPr indent="-317500" lvl="7" marL="3657600" marR="0" rtl="0" algn="l">
              <a:lnSpc>
                <a:spcPct val="110000"/>
              </a:lnSpc>
              <a:spcBef>
                <a:spcPts val="700"/>
              </a:spcBef>
              <a:spcAft>
                <a:spcPts val="0"/>
              </a:spcAft>
              <a:buClr>
                <a:schemeClr val="dk2"/>
              </a:buClr>
              <a:buSzPts val="1400"/>
              <a:buFont typeface="Gill Sans"/>
              <a:buChar char="–"/>
              <a:defRPr b="0" i="0" sz="1400" u="none" cap="none" strike="noStrike">
                <a:solidFill>
                  <a:srgbClr val="595959"/>
                </a:solidFill>
                <a:latin typeface="Gill Sans"/>
                <a:ea typeface="Gill Sans"/>
                <a:cs typeface="Gill Sans"/>
                <a:sym typeface="Gill Sans"/>
              </a:defRPr>
            </a:lvl8pPr>
            <a:lvl9pPr indent="-317500" lvl="8" marL="4114800" marR="0" rtl="0" algn="l">
              <a:lnSpc>
                <a:spcPct val="110000"/>
              </a:lnSpc>
              <a:spcBef>
                <a:spcPts val="700"/>
              </a:spcBef>
              <a:spcAft>
                <a:spcPts val="0"/>
              </a:spcAft>
              <a:buClr>
                <a:schemeClr val="dk2"/>
              </a:buClr>
              <a:buSzPts val="1400"/>
              <a:buFont typeface="Arial"/>
              <a:buChar char="•"/>
              <a:defRPr b="0" i="0" sz="1400" u="none" cap="none" strike="noStrike">
                <a:solidFill>
                  <a:srgbClr val="595959"/>
                </a:solidFill>
                <a:latin typeface="Gill Sans"/>
                <a:ea typeface="Gill Sans"/>
                <a:cs typeface="Gill Sans"/>
                <a:sym typeface="Gill Sans"/>
              </a:defRPr>
            </a:lvl9pPr>
          </a:lstStyle>
          <a:p/>
        </p:txBody>
      </p:sp>
      <p:sp>
        <p:nvSpPr>
          <p:cNvPr id="12" name="Google Shape;12;p11"/>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11"/>
          <p:cNvSpPr txBox="1"/>
          <p:nvPr>
            <p:ph idx="11" type="ftr"/>
          </p:nvPr>
        </p:nvSpPr>
        <p:spPr>
          <a:xfrm>
            <a:off x="4038600" y="6375679"/>
            <a:ext cx="4114800" cy="345796"/>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1200" u="none" cap="none" strike="noStrike">
                <a:solidFill>
                  <a:srgbClr val="595959"/>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 name="Google Shape;14;p11"/>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1pPr>
            <a:lvl2pPr indent="0" lvl="1"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2pPr>
            <a:lvl3pPr indent="0" lvl="2"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3pPr>
            <a:lvl4pPr indent="0" lvl="3"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4pPr>
            <a:lvl5pPr indent="0" lvl="4"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5pPr>
            <a:lvl6pPr indent="0" lvl="5"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6pPr>
            <a:lvl7pPr indent="0" lvl="6"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7pPr>
            <a:lvl8pPr indent="0" lvl="7"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8pPr>
            <a:lvl9pPr indent="0" lvl="8" marL="0" marR="0" rtl="0" algn="r">
              <a:lnSpc>
                <a:spcPct val="100000"/>
              </a:lnSpc>
              <a:spcBef>
                <a:spcPts val="0"/>
              </a:spcBef>
              <a:spcAft>
                <a:spcPts val="0"/>
              </a:spcAft>
              <a:buNone/>
              <a:defRPr b="0" i="0" sz="12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da-DK"/>
              <a:t>‹#›</a:t>
            </a:fld>
            <a:endParaRPr/>
          </a:p>
        </p:txBody>
      </p:sp>
      <p:sp>
        <p:nvSpPr>
          <p:cNvPr id="15" name="Google Shape;15;p11" title="Left scallop edge"/>
          <p:cNvSpPr/>
          <p:nvPr/>
        </p:nvSpPr>
        <p:spPr>
          <a:xfrm>
            <a:off x="0" y="0"/>
            <a:ext cx="885825" cy="6858000"/>
          </a:xfrm>
          <a:custGeom>
            <a:rect b="b" l="l" r="r" t="t"/>
            <a:pathLst>
              <a:path extrusionOk="0" h="4320" w="558">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 name="Google Shape;16;p11" title="right edge border"/>
          <p:cNvSpPr/>
          <p:nvPr/>
        </p:nvSpPr>
        <p:spPr>
          <a:xfrm>
            <a:off x="11908536" y="0"/>
            <a:ext cx="283464" cy="6858000"/>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5" name="Shape 95"/>
        <p:cNvGrpSpPr/>
        <p:nvPr/>
      </p:nvGrpSpPr>
      <p:grpSpPr>
        <a:xfrm>
          <a:off x="0" y="0"/>
          <a:ext cx="0" cy="0"/>
          <a:chOff x="0" y="0"/>
          <a:chExt cx="0" cy="0"/>
        </a:xfrm>
      </p:grpSpPr>
      <p:sp>
        <p:nvSpPr>
          <p:cNvPr id="96" name="Google Shape;96;p23"/>
          <p:cNvSpPr txBox="1"/>
          <p:nvPr>
            <p:ph type="title"/>
          </p:nvPr>
        </p:nvSpPr>
        <p:spPr>
          <a:xfrm>
            <a:off x="960000" y="516800"/>
            <a:ext cx="10272000" cy="789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3200"/>
              <a:buFont typeface="Poppins"/>
              <a:buNone/>
              <a:defRPr b="1" i="0" sz="3200" u="none" cap="none" strike="noStrike">
                <a:solidFill>
                  <a:schemeClr val="lt1"/>
                </a:solidFill>
                <a:latin typeface="Poppins"/>
                <a:ea typeface="Poppins"/>
                <a:cs typeface="Poppins"/>
                <a:sym typeface="Poppins"/>
              </a:defRPr>
            </a:lvl1pPr>
            <a:lvl2pPr lvl="1"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2pPr>
            <a:lvl3pPr lvl="2"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3pPr>
            <a:lvl4pPr lvl="3"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4pPr>
            <a:lvl5pPr lvl="4"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5pPr>
            <a:lvl6pPr lvl="5"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6pPr>
            <a:lvl7pPr lvl="6"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7pPr>
            <a:lvl8pPr lvl="7"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8pPr>
            <a:lvl9pPr lvl="8" marR="0" rtl="0" algn="ctr">
              <a:lnSpc>
                <a:spcPct val="100000"/>
              </a:lnSpc>
              <a:spcBef>
                <a:spcPts val="0"/>
              </a:spcBef>
              <a:spcAft>
                <a:spcPts val="0"/>
              </a:spcAft>
              <a:buClr>
                <a:schemeClr val="lt1"/>
              </a:buClr>
              <a:buSzPts val="3600"/>
              <a:buFont typeface="Poppins"/>
              <a:buNone/>
              <a:defRPr b="0" i="0" sz="3600" u="none" cap="none" strike="noStrike">
                <a:solidFill>
                  <a:schemeClr val="lt1"/>
                </a:solidFill>
                <a:latin typeface="Poppins"/>
                <a:ea typeface="Poppins"/>
                <a:cs typeface="Poppins"/>
                <a:sym typeface="Poppins"/>
              </a:defRPr>
            </a:lvl9pPr>
          </a:lstStyle>
          <a:p/>
        </p:txBody>
      </p:sp>
      <p:sp>
        <p:nvSpPr>
          <p:cNvPr id="97" name="Google Shape;97;p23"/>
          <p:cNvSpPr txBox="1"/>
          <p:nvPr>
            <p:ph idx="1" type="body"/>
          </p:nvPr>
        </p:nvSpPr>
        <p:spPr>
          <a:xfrm>
            <a:off x="960000" y="1734467"/>
            <a:ext cx="10272000" cy="4357200"/>
          </a:xfrm>
          <a:prstGeom prst="rect">
            <a:avLst/>
          </a:prstGeom>
          <a:noFill/>
          <a:ln>
            <a:noFill/>
          </a:ln>
        </p:spPr>
        <p:txBody>
          <a:bodyPr anchorCtr="0" anchor="ctr" bIns="91425" lIns="91425" spcFirstLastPara="1" rIns="91425" wrap="square" tIns="91425">
            <a:noAutofit/>
          </a:bodyPr>
          <a:lstStyle>
            <a:lvl1pPr indent="-330200" lvl="0" marL="4572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1pPr>
            <a:lvl2pPr indent="-330200" lvl="1" marL="9144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2pPr>
            <a:lvl3pPr indent="-330200" lvl="2" marL="13716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3pPr>
            <a:lvl4pPr indent="-330200" lvl="3" marL="18288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4pPr>
            <a:lvl5pPr indent="-330200" lvl="4" marL="22860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5pPr>
            <a:lvl6pPr indent="-330200" lvl="5" marL="27432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6pPr>
            <a:lvl7pPr indent="-330200" lvl="6" marL="32004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7pPr>
            <a:lvl8pPr indent="-330200" lvl="7" marL="36576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8pPr>
            <a:lvl9pPr indent="-330200" lvl="8" marL="4114800" marR="0" rtl="0" algn="l">
              <a:lnSpc>
                <a:spcPct val="100000"/>
              </a:lnSpc>
              <a:spcBef>
                <a:spcPts val="0"/>
              </a:spcBef>
              <a:spcAft>
                <a:spcPts val="0"/>
              </a:spcAft>
              <a:buClr>
                <a:schemeClr val="lt1"/>
              </a:buClr>
              <a:buSzPts val="1600"/>
              <a:buFont typeface="Poppins"/>
              <a:buChar char="■"/>
              <a:defRPr b="0" i="0" sz="1600" u="none" cap="none" strike="noStrike">
                <a:solidFill>
                  <a:schemeClr val="lt1"/>
                </a:solidFill>
                <a:latin typeface="Poppins"/>
                <a:ea typeface="Poppins"/>
                <a:cs typeface="Poppins"/>
                <a:sym typeface="Poppins"/>
              </a:defRPr>
            </a:lvl9pPr>
          </a:lstStyle>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036" name="Shape 6036"/>
        <p:cNvGrpSpPr/>
        <p:nvPr/>
      </p:nvGrpSpPr>
      <p:grpSpPr>
        <a:xfrm>
          <a:off x="0" y="0"/>
          <a:ext cx="0" cy="0"/>
          <a:chOff x="0" y="0"/>
          <a:chExt cx="0" cy="0"/>
        </a:xfrm>
      </p:grpSpPr>
      <p:sp>
        <p:nvSpPr>
          <p:cNvPr id="6037" name="Google Shape;6037;p48"/>
          <p:cNvSpPr txBox="1"/>
          <p:nvPr>
            <p:ph type="title"/>
          </p:nvPr>
        </p:nvSpPr>
        <p:spPr>
          <a:xfrm>
            <a:off x="1424133" y="1244600"/>
            <a:ext cx="9396400" cy="6432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1pPr>
            <a:lvl2pPr lvl="1"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2pPr>
            <a:lvl3pPr lvl="2"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3pPr>
            <a:lvl4pPr lvl="3"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4pPr>
            <a:lvl5pPr lvl="4"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5pPr>
            <a:lvl6pPr lvl="5"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6pPr>
            <a:lvl7pPr lvl="6"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7pPr>
            <a:lvl8pPr lvl="7"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8pPr>
            <a:lvl9pPr lvl="8" marR="0" rtl="0" algn="ctr">
              <a:lnSpc>
                <a:spcPct val="100000"/>
              </a:lnSpc>
              <a:spcBef>
                <a:spcPts val="0"/>
              </a:spcBef>
              <a:spcAft>
                <a:spcPts val="0"/>
              </a:spcAft>
              <a:buClr>
                <a:srgbClr val="FFFFFF"/>
              </a:buClr>
              <a:buSzPts val="2400"/>
              <a:buFont typeface="Proxima Nova Semibold"/>
              <a:buNone/>
              <a:defRPr b="0" i="0" sz="2400" u="none" cap="none" strike="noStrike">
                <a:solidFill>
                  <a:srgbClr val="FFFFFF"/>
                </a:solidFill>
                <a:latin typeface="Proxima Nova Semibold"/>
                <a:ea typeface="Proxima Nova Semibold"/>
                <a:cs typeface="Proxima Nova Semibold"/>
                <a:sym typeface="Proxima Nova Semibold"/>
              </a:defRPr>
            </a:lvl9pPr>
          </a:lstStyle>
          <a:p/>
        </p:txBody>
      </p:sp>
      <p:sp>
        <p:nvSpPr>
          <p:cNvPr id="6038" name="Google Shape;6038;p48"/>
          <p:cNvSpPr txBox="1"/>
          <p:nvPr>
            <p:ph idx="1" type="body"/>
          </p:nvPr>
        </p:nvSpPr>
        <p:spPr>
          <a:xfrm>
            <a:off x="1424133" y="2260600"/>
            <a:ext cx="9396400" cy="33360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1pPr>
            <a:lvl2pPr indent="-298450" lvl="1" marL="914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2pPr>
            <a:lvl3pPr indent="-298450" lvl="2" marL="1371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3pPr>
            <a:lvl4pPr indent="-298450" lvl="3" marL="1828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4pPr>
            <a:lvl5pPr indent="-298450" lvl="4" marL="22860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5pPr>
            <a:lvl6pPr indent="-298450" lvl="5" marL="27432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6pPr>
            <a:lvl7pPr indent="-298450" lvl="6" marL="32004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7pPr>
            <a:lvl8pPr indent="-298450" lvl="7" marL="36576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8pPr>
            <a:lvl9pPr indent="-298450" lvl="8" marL="4114800" marR="0" rtl="0" algn="l">
              <a:lnSpc>
                <a:spcPct val="115000"/>
              </a:lnSpc>
              <a:spcBef>
                <a:spcPts val="0"/>
              </a:spcBef>
              <a:spcAft>
                <a:spcPts val="0"/>
              </a:spcAft>
              <a:buClr>
                <a:srgbClr val="435D74"/>
              </a:buClr>
              <a:buSzPts val="1100"/>
              <a:buFont typeface="Proxima Nova"/>
              <a:buChar char="■"/>
              <a:defRPr b="0" i="0" sz="1100" u="none" cap="none" strike="noStrike">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86" r:id="rId1"/>
    <p:sldLayoutId id="2147483687" r:id="rId2"/>
    <p:sldLayoutId id="2147483688"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49" name="Shape 6049"/>
        <p:cNvGrpSpPr/>
        <p:nvPr/>
      </p:nvGrpSpPr>
      <p:grpSpPr>
        <a:xfrm>
          <a:off x="0" y="0"/>
          <a:ext cx="0" cy="0"/>
          <a:chOff x="0" y="0"/>
          <a:chExt cx="0" cy="0"/>
        </a:xfrm>
      </p:grpSpPr>
      <p:sp>
        <p:nvSpPr>
          <p:cNvPr id="6050" name="Google Shape;6050;p52"/>
          <p:cNvSpPr txBox="1"/>
          <p:nvPr>
            <p:ph type="title"/>
          </p:nvPr>
        </p:nvSpPr>
        <p:spPr>
          <a:xfrm>
            <a:off x="950967" y="593367"/>
            <a:ext cx="102900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000"/>
              <a:buFont typeface="Raleway Black"/>
              <a:buNone/>
              <a:defRPr b="0" i="0" sz="3000" u="none" cap="none" strike="noStrike">
                <a:solidFill>
                  <a:schemeClr val="dk1"/>
                </a:solidFill>
                <a:latin typeface="Raleway Black"/>
                <a:ea typeface="Raleway Black"/>
                <a:cs typeface="Raleway Black"/>
                <a:sym typeface="Raleway Black"/>
              </a:defRPr>
            </a:lvl1pPr>
            <a:lvl2pPr lvl="1"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2pPr>
            <a:lvl3pPr lvl="2"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3pPr>
            <a:lvl4pPr lvl="3"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4pPr>
            <a:lvl5pPr lvl="4"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5pPr>
            <a:lvl6pPr lvl="5"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6pPr>
            <a:lvl7pPr lvl="6"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7pPr>
            <a:lvl8pPr lvl="7"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8pPr>
            <a:lvl9pPr lvl="8" marR="0" rtl="0" algn="l">
              <a:lnSpc>
                <a:spcPct val="100000"/>
              </a:lnSpc>
              <a:spcBef>
                <a:spcPts val="0"/>
              </a:spcBef>
              <a:spcAft>
                <a:spcPts val="0"/>
              </a:spcAft>
              <a:buClr>
                <a:schemeClr val="dk1"/>
              </a:buClr>
              <a:buSzPts val="3500"/>
              <a:buFont typeface="Raleway Black"/>
              <a:buNone/>
              <a:defRPr b="0" i="0" sz="3500" u="none" cap="none" strike="noStrike">
                <a:solidFill>
                  <a:schemeClr val="dk1"/>
                </a:solidFill>
                <a:latin typeface="Raleway Black"/>
                <a:ea typeface="Raleway Black"/>
                <a:cs typeface="Raleway Black"/>
                <a:sym typeface="Raleway Black"/>
              </a:defRPr>
            </a:lvl9pPr>
          </a:lstStyle>
          <a:p/>
        </p:txBody>
      </p:sp>
      <p:sp>
        <p:nvSpPr>
          <p:cNvPr id="6051" name="Google Shape;6051;p52"/>
          <p:cNvSpPr txBox="1"/>
          <p:nvPr>
            <p:ph idx="1" type="body"/>
          </p:nvPr>
        </p:nvSpPr>
        <p:spPr>
          <a:xfrm>
            <a:off x="950967" y="1536633"/>
            <a:ext cx="10290000" cy="45552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1pPr>
            <a:lvl2pPr indent="-304800" lvl="1" marL="9144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2pPr>
            <a:lvl3pPr indent="-304800" lvl="2" marL="13716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3pPr>
            <a:lvl4pPr indent="-304800" lvl="3" marL="18288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4pPr>
            <a:lvl5pPr indent="-304800" lvl="4" marL="22860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5pPr>
            <a:lvl6pPr indent="-304800" lvl="5" marL="27432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6pPr>
            <a:lvl7pPr indent="-304800" lvl="6" marL="32004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7pPr>
            <a:lvl8pPr indent="-304800" lvl="7" marL="36576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8pPr>
            <a:lvl9pPr indent="-304800" lvl="8" marL="4114800" marR="0" rtl="0" algn="l">
              <a:lnSpc>
                <a:spcPct val="100000"/>
              </a:lnSpc>
              <a:spcBef>
                <a:spcPts val="0"/>
              </a:spcBef>
              <a:spcAft>
                <a:spcPts val="0"/>
              </a:spcAft>
              <a:buClr>
                <a:schemeClr val="dk1"/>
              </a:buClr>
              <a:buSzPts val="1200"/>
              <a:buFont typeface="Open Sans"/>
              <a:buChar char="■"/>
              <a:defRPr b="0" i="0" sz="12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aalborguh.rn.dk/da/For-sundhedsfaglige/Uddannelse/Laegers-Uddannelsesforum-LUF/Vaerktoejskasse/Laeringsredskab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7" name="Shape 6517"/>
        <p:cNvGrpSpPr/>
        <p:nvPr/>
      </p:nvGrpSpPr>
      <p:grpSpPr>
        <a:xfrm>
          <a:off x="0" y="0"/>
          <a:ext cx="0" cy="0"/>
          <a:chOff x="0" y="0"/>
          <a:chExt cx="0" cy="0"/>
        </a:xfrm>
      </p:grpSpPr>
      <p:sp>
        <p:nvSpPr>
          <p:cNvPr id="6518" name="Google Shape;6518;p1"/>
          <p:cNvSpPr txBox="1"/>
          <p:nvPr>
            <p:ph type="ctrTitle"/>
          </p:nvPr>
        </p:nvSpPr>
        <p:spPr>
          <a:xfrm>
            <a:off x="1493108" y="1922680"/>
            <a:ext cx="9403491" cy="209822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2"/>
              </a:buClr>
              <a:buSzPts val="5400"/>
              <a:buFont typeface="Impact"/>
              <a:buNone/>
            </a:pPr>
            <a:r>
              <a:rPr lang="da-DK" sz="5400"/>
              <a:t>SUPERVISION </a:t>
            </a:r>
            <a:br>
              <a:rPr lang="da-DK" sz="5400"/>
            </a:br>
            <a:r>
              <a:rPr lang="da-DK" sz="5400"/>
              <a:t>OG FEEDBACK</a:t>
            </a:r>
            <a:endParaRPr/>
          </a:p>
        </p:txBody>
      </p:sp>
      <p:sp>
        <p:nvSpPr>
          <p:cNvPr id="6519" name="Google Shape;6519;p1"/>
          <p:cNvSpPr txBox="1"/>
          <p:nvPr>
            <p:ph idx="1" type="subTitle"/>
          </p:nvPr>
        </p:nvSpPr>
        <p:spPr>
          <a:xfrm>
            <a:off x="3452131" y="3859837"/>
            <a:ext cx="5485444" cy="539168"/>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1800"/>
              <a:buNone/>
            </a:pPr>
            <a:r>
              <a:rPr lang="da-DK" sz="1800"/>
              <a:t>HVORDAN BLIVER VI BEDRE?</a:t>
            </a:r>
            <a:endParaRPr/>
          </a:p>
        </p:txBody>
      </p:sp>
      <p:sp>
        <p:nvSpPr>
          <p:cNvPr id="6520" name="Google Shape;6520;p1"/>
          <p:cNvSpPr txBox="1"/>
          <p:nvPr>
            <p:ph idx="10" type="dt"/>
          </p:nvPr>
        </p:nvSpPr>
        <p:spPr>
          <a:xfrm>
            <a:off x="0" y="6453188"/>
            <a:ext cx="1608138" cy="40481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521" name="Google Shape;6521;p1"/>
          <p:cNvSpPr txBox="1"/>
          <p:nvPr>
            <p:ph idx="12" type="sldNum"/>
          </p:nvPr>
        </p:nvSpPr>
        <p:spPr>
          <a:xfrm>
            <a:off x="10596563" y="6453188"/>
            <a:ext cx="1595437" cy="404812"/>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18"/>
                                        </p:tgtEl>
                                        <p:attrNameLst>
                                          <p:attrName>style.visibility</p:attrName>
                                        </p:attrNameLst>
                                      </p:cBhvr>
                                      <p:to>
                                        <p:strVal val="visible"/>
                                      </p:to>
                                    </p:set>
                                    <p:animEffect filter="fade" transition="in">
                                      <p:cBhvr>
                                        <p:cTn dur="1000"/>
                                        <p:tgtEl>
                                          <p:spTgt spid="6518"/>
                                        </p:tgtEl>
                                      </p:cBhvr>
                                    </p:animEffect>
                                  </p:childTnLst>
                                </p:cTn>
                              </p:par>
                            </p:childTnLst>
                          </p:cTn>
                        </p:par>
                        <p:par>
                          <p:cTn fill="hold">
                            <p:stCondLst>
                              <p:cond delay="1000"/>
                            </p:stCondLst>
                            <p:childTnLst>
                              <p:par>
                                <p:cTn fill="hold" nodeType="afterEffect" presetClass="entr" presetID="10" presetSubtype="0">
                                  <p:stCondLst>
                                    <p:cond delay="1000"/>
                                  </p:stCondLst>
                                  <p:childTnLst>
                                    <p:set>
                                      <p:cBhvr>
                                        <p:cTn dur="1" fill="hold">
                                          <p:stCondLst>
                                            <p:cond delay="0"/>
                                          </p:stCondLst>
                                        </p:cTn>
                                        <p:tgtEl>
                                          <p:spTgt spid="6519">
                                            <p:txEl>
                                              <p:pRg end="0" st="0"/>
                                            </p:txEl>
                                          </p:spTgt>
                                        </p:tgtEl>
                                        <p:attrNameLst>
                                          <p:attrName>style.visibility</p:attrName>
                                        </p:attrNameLst>
                                      </p:cBhvr>
                                      <p:to>
                                        <p:strVal val="visible"/>
                                      </p:to>
                                    </p:set>
                                    <p:animEffect filter="fade" transition="in">
                                      <p:cBhvr>
                                        <p:cTn dur="2000"/>
                                        <p:tgtEl>
                                          <p:spTgt spid="6519">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619" name="Shape 6619"/>
        <p:cNvGrpSpPr/>
        <p:nvPr/>
      </p:nvGrpSpPr>
      <p:grpSpPr>
        <a:xfrm>
          <a:off x="0" y="0"/>
          <a:ext cx="0" cy="0"/>
          <a:chOff x="0" y="0"/>
          <a:chExt cx="0" cy="0"/>
        </a:xfrm>
      </p:grpSpPr>
      <p:sp>
        <p:nvSpPr>
          <p:cNvPr id="6620" name="Google Shape;6620;p8"/>
          <p:cNvSpPr txBox="1"/>
          <p:nvPr>
            <p:ph type="title"/>
          </p:nvPr>
        </p:nvSpPr>
        <p:spPr>
          <a:xfrm>
            <a:off x="1251678" y="382385"/>
            <a:ext cx="5984274"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FEEDBACK – SÅDAN MODTAGER DU</a:t>
            </a:r>
            <a:endParaRPr/>
          </a:p>
        </p:txBody>
      </p:sp>
      <p:sp>
        <p:nvSpPr>
          <p:cNvPr id="6621" name="Google Shape;6621;p8"/>
          <p:cNvSpPr txBox="1"/>
          <p:nvPr>
            <p:ph idx="1" type="body"/>
          </p:nvPr>
        </p:nvSpPr>
        <p:spPr>
          <a:xfrm>
            <a:off x="1251675" y="2286000"/>
            <a:ext cx="5302500" cy="4085100"/>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rgbClr val="595959"/>
              </a:buClr>
              <a:buSzPts val="2000"/>
              <a:buChar char="•"/>
            </a:pPr>
            <a:r>
              <a:rPr lang="da-DK"/>
              <a:t>Lyt til supervisor har talt færdigt – også selvom det kan være svært at høre på</a:t>
            </a:r>
            <a:endParaRPr/>
          </a:p>
          <a:p>
            <a:pPr indent="-228600" lvl="0" marL="228600" rtl="0" algn="l">
              <a:lnSpc>
                <a:spcPct val="110000"/>
              </a:lnSpc>
              <a:spcBef>
                <a:spcPts val="700"/>
              </a:spcBef>
              <a:spcAft>
                <a:spcPts val="0"/>
              </a:spcAft>
              <a:buClr>
                <a:srgbClr val="595959"/>
              </a:buClr>
              <a:buSzPts val="2000"/>
              <a:buChar char="•"/>
            </a:pPr>
            <a:r>
              <a:rPr lang="da-DK"/>
              <a:t>Spørg ind: “Kan du give et eksempel?”</a:t>
            </a:r>
            <a:endParaRPr/>
          </a:p>
          <a:p>
            <a:pPr indent="-228600" lvl="0" marL="228600" rtl="0" algn="l">
              <a:lnSpc>
                <a:spcPct val="110000"/>
              </a:lnSpc>
              <a:spcBef>
                <a:spcPts val="700"/>
              </a:spcBef>
              <a:spcAft>
                <a:spcPts val="0"/>
              </a:spcAft>
              <a:buClr>
                <a:srgbClr val="595959"/>
              </a:buClr>
              <a:buSzPts val="2000"/>
              <a:buChar char="•"/>
            </a:pPr>
            <a:r>
              <a:rPr lang="da-DK"/>
              <a:t>Udvælg én ting, du vil arbejde videre med</a:t>
            </a:r>
            <a:endParaRPr/>
          </a:p>
          <a:p>
            <a:pPr indent="-101600" lvl="0" marL="228600" rtl="0" algn="l">
              <a:lnSpc>
                <a:spcPct val="110000"/>
              </a:lnSpc>
              <a:spcBef>
                <a:spcPts val="700"/>
              </a:spcBef>
              <a:spcAft>
                <a:spcPts val="0"/>
              </a:spcAft>
              <a:buSzPts val="2000"/>
              <a:buNone/>
            </a:pPr>
            <a:r>
              <a:t/>
            </a:r>
            <a:endParaRPr/>
          </a:p>
        </p:txBody>
      </p:sp>
      <p:sp>
        <p:nvSpPr>
          <p:cNvPr id="6622" name="Google Shape;6622;p8"/>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da-DK"/>
              <a:t>1/7/26</a:t>
            </a:r>
            <a:endParaRPr/>
          </a:p>
        </p:txBody>
      </p:sp>
      <p:graphicFrame>
        <p:nvGraphicFramePr>
          <p:cNvPr id="6623" name="Google Shape;6623;p8"/>
          <p:cNvGraphicFramePr/>
          <p:nvPr/>
        </p:nvGraphicFramePr>
        <p:xfrm>
          <a:off x="6874933" y="199497"/>
          <a:ext cx="3000000" cy="3000000"/>
        </p:xfrm>
        <a:graphic>
          <a:graphicData uri="http://schemas.openxmlformats.org/drawingml/2006/table">
            <a:tbl>
              <a:tblPr bandRow="1" firstRow="1">
                <a:noFill/>
                <a:tableStyleId>{5A3C3807-3AFA-421E-8E3E-98BE74BA9F19}</a:tableStyleId>
              </a:tblPr>
              <a:tblGrid>
                <a:gridCol w="2050775"/>
                <a:gridCol w="2566725"/>
              </a:tblGrid>
              <a:tr h="301400">
                <a:tc>
                  <a:txBody>
                    <a:bodyPr/>
                    <a:lstStyle/>
                    <a:p>
                      <a:pPr indent="0" lvl="0" marL="0" marR="0" rtl="0" algn="l">
                        <a:spcBef>
                          <a:spcPts val="0"/>
                        </a:spcBef>
                        <a:spcAft>
                          <a:spcPts val="0"/>
                        </a:spcAft>
                        <a:buClr>
                          <a:schemeClr val="lt1"/>
                        </a:buClr>
                        <a:buSzPts val="1050"/>
                        <a:buFont typeface="Gill Sans"/>
                        <a:buNone/>
                      </a:pPr>
                      <a:r>
                        <a:rPr b="1" lang="da-DK" sz="1050" u="none" cap="none" strike="noStrike">
                          <a:solidFill>
                            <a:schemeClr val="lt1"/>
                          </a:solidFill>
                        </a:rPr>
                        <a:t>12 tips</a:t>
                      </a:r>
                      <a:endParaRPr/>
                    </a:p>
                  </a:txBody>
                  <a:tcPr marT="45725" marB="45725" marR="45725"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7406D"/>
                    </a:solidFill>
                  </a:tcPr>
                </a:tc>
                <a:tc>
                  <a:txBody>
                    <a:bodyPr/>
                    <a:lstStyle/>
                    <a:p>
                      <a:pPr indent="0" lvl="0" marL="0" marR="0" rtl="0" algn="l">
                        <a:spcBef>
                          <a:spcPts val="0"/>
                        </a:spcBef>
                        <a:spcAft>
                          <a:spcPts val="0"/>
                        </a:spcAft>
                        <a:buClr>
                          <a:schemeClr val="lt1"/>
                        </a:buClr>
                        <a:buSzPts val="1050"/>
                        <a:buFont typeface="Gill Sans"/>
                        <a:buNone/>
                      </a:pPr>
                      <a:r>
                        <a:rPr b="1" lang="da-DK" sz="1050" u="none" cap="none" strike="noStrike">
                          <a:solidFill>
                            <a:schemeClr val="lt1"/>
                          </a:solidFill>
                        </a:rPr>
                        <a:t>Kort forklaring</a:t>
                      </a:r>
                      <a:endParaRPr/>
                    </a:p>
                  </a:txBody>
                  <a:tcPr marT="45725" marB="45725" marR="45725" marL="457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17406D"/>
                    </a:solidFill>
                  </a:tcPr>
                </a:tc>
              </a:tr>
              <a:tr h="606450">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Vær stille og giv dig tid</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Undgå at reagere defensivt. Giv dig selv et øjeblik til at lytte og forstå feedbacken, før du vurderer den.</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Læs feedbacken opmærksomt</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Fokuser på det konkrete budskab frem for tone eller formulering.</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6450">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Sæt dig i den, der gav feedbacks sted</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Overvej, hvad feedbackgiver har observeret, og hvilket ansvar eller perspektiv vedkommende har haft.</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6450">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Adskil indholdet fra relationen</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Feedback kan være relevant, selv om relationen er vanskelig. Fokusér på budskabet, ikke personen.</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Find balancen mellem at være selvsikker og ydmyg</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Anerkend egen faglighed, men vær åben for forbedring og læring.</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Elsk at lære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Se feedback som et udviklingsredskab – ikke som personlig kritik.</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Hav dine professionelle mål for øje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Overvej, hvordan feedbacken kan bringe dig tættere på at blive en bedre læge.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Hav det fælles mål for øje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Feedback gives for at forbedre patientsikkerhed, kvalitet og samarbejde.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06450">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Tag din uddannelse, speciallægeuddannelse eller dit job seriøst</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Aktiv brug af feedback er en central del af professionel udvikling.</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Tal om feedbacken med den, der gav den</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Afklar uklarheder og få konkrete eksempler på, hvad der kan gøres anderledes.</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Start en dialog med dine kolleger</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Del erfaringer og refleksioner – fælles læring styrker faglighed og tryghed.</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1475">
                <a:tc>
                  <a:txBody>
                    <a:bodyPr/>
                    <a:lstStyle/>
                    <a:p>
                      <a:pPr indent="0" lvl="0" marL="0" marR="0" rtl="0" algn="l">
                        <a:spcBef>
                          <a:spcPts val="0"/>
                        </a:spcBef>
                        <a:spcAft>
                          <a:spcPts val="0"/>
                        </a:spcAft>
                        <a:buClr>
                          <a:schemeClr val="dk1"/>
                        </a:buClr>
                        <a:buSzPts val="1050"/>
                        <a:buFont typeface="Gill Sans"/>
                        <a:buNone/>
                      </a:pPr>
                      <a:r>
                        <a:rPr b="0" lang="da-DK" sz="1050" u="none" cap="none" strike="noStrike">
                          <a:solidFill>
                            <a:schemeClr val="dk1"/>
                          </a:solidFill>
                        </a:rPr>
                        <a:t>Pluk perlerne</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050"/>
                        <a:buFont typeface="Gill Sans"/>
                        <a:buNone/>
                      </a:pPr>
                      <a:r>
                        <a:rPr lang="da-DK" sz="1050" u="none" cap="none" strike="noStrike">
                          <a:solidFill>
                            <a:schemeClr val="dk1"/>
                          </a:solidFill>
                        </a:rPr>
                        <a:t>Udvælg de mest relevante pointer og omsæt dem til konkret handling.</a:t>
                      </a:r>
                      <a:endParaRPr/>
                    </a:p>
                  </a:txBody>
                  <a:tcPr marT="45725" marB="45725" marR="45725" marL="457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6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9" name="Shape 6629"/>
        <p:cNvGrpSpPr/>
        <p:nvPr/>
      </p:nvGrpSpPr>
      <p:grpSpPr>
        <a:xfrm>
          <a:off x="0" y="0"/>
          <a:ext cx="0" cy="0"/>
          <a:chOff x="0" y="0"/>
          <a:chExt cx="0" cy="0"/>
        </a:xfrm>
      </p:grpSpPr>
      <p:sp>
        <p:nvSpPr>
          <p:cNvPr id="6630" name="Google Shape;6630;p9"/>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TAKE HOME MESSAGE</a:t>
            </a:r>
            <a:br>
              <a:rPr lang="da-DK"/>
            </a:br>
            <a:endParaRPr/>
          </a:p>
        </p:txBody>
      </p:sp>
      <p:sp>
        <p:nvSpPr>
          <p:cNvPr id="6631" name="Google Shape;6631;p9"/>
          <p:cNvSpPr txBox="1"/>
          <p:nvPr>
            <p:ph idx="1" type="body"/>
          </p:nvPr>
        </p:nvSpPr>
        <p:spPr>
          <a:xfrm>
            <a:off x="1371600" y="1927655"/>
            <a:ext cx="9601200" cy="35814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000"/>
              <a:buNone/>
            </a:pPr>
            <a:r>
              <a:rPr b="1" lang="da-DK"/>
              <a:t>Budskaber</a:t>
            </a:r>
            <a:endParaRPr/>
          </a:p>
          <a:p>
            <a:pPr indent="-228600" lvl="0" marL="228600" rtl="0" algn="l">
              <a:lnSpc>
                <a:spcPct val="110000"/>
              </a:lnSpc>
              <a:spcBef>
                <a:spcPts val="700"/>
              </a:spcBef>
              <a:spcAft>
                <a:spcPts val="0"/>
              </a:spcAft>
              <a:buSzPts val="2000"/>
              <a:buChar char="•"/>
            </a:pPr>
            <a:r>
              <a:rPr lang="da-DK"/>
              <a:t>Supervision er et fælles ansvar</a:t>
            </a:r>
            <a:endParaRPr/>
          </a:p>
          <a:p>
            <a:pPr indent="-228600" lvl="0" marL="228600" rtl="0" algn="l">
              <a:lnSpc>
                <a:spcPct val="110000"/>
              </a:lnSpc>
              <a:spcBef>
                <a:spcPts val="700"/>
              </a:spcBef>
              <a:spcAft>
                <a:spcPts val="0"/>
              </a:spcAft>
              <a:buSzPts val="2000"/>
              <a:buChar char="•"/>
            </a:pPr>
            <a:r>
              <a:rPr lang="da-DK"/>
              <a:t>Feedback behøver ikke være lang for at være god</a:t>
            </a:r>
            <a:endParaRPr/>
          </a:p>
          <a:p>
            <a:pPr indent="-228600" lvl="0" marL="228600" rtl="0" algn="l">
              <a:lnSpc>
                <a:spcPct val="110000"/>
              </a:lnSpc>
              <a:spcBef>
                <a:spcPts val="700"/>
              </a:spcBef>
              <a:spcAft>
                <a:spcPts val="0"/>
              </a:spcAft>
              <a:buSzPts val="2000"/>
              <a:buChar char="•"/>
            </a:pPr>
            <a:r>
              <a:rPr lang="da-DK"/>
              <a:t>Spørgsmål og refleksion er tegn på faglighed – ikke svaghed</a:t>
            </a:r>
            <a:endParaRPr/>
          </a:p>
          <a:p>
            <a:pPr indent="0" lvl="0" marL="0" rtl="0" algn="l">
              <a:lnSpc>
                <a:spcPct val="110000"/>
              </a:lnSpc>
              <a:spcBef>
                <a:spcPts val="700"/>
              </a:spcBef>
              <a:spcAft>
                <a:spcPts val="0"/>
              </a:spcAft>
              <a:buSzPts val="2000"/>
              <a:buNone/>
            </a:pPr>
            <a:r>
              <a:t/>
            </a:r>
            <a:endParaRPr/>
          </a:p>
          <a:p>
            <a:pPr indent="0" lvl="0" marL="0" rtl="0" algn="l">
              <a:lnSpc>
                <a:spcPct val="110000"/>
              </a:lnSpc>
              <a:spcBef>
                <a:spcPts val="700"/>
              </a:spcBef>
              <a:spcAft>
                <a:spcPts val="0"/>
              </a:spcAft>
              <a:buSzPts val="2000"/>
              <a:buNone/>
            </a:pPr>
            <a:r>
              <a:rPr b="1" lang="da-DK"/>
              <a:t>Take home message</a:t>
            </a:r>
            <a:endParaRPr/>
          </a:p>
          <a:p>
            <a:pPr indent="-228600" lvl="0" marL="228600" rtl="0" algn="l">
              <a:lnSpc>
                <a:spcPct val="110000"/>
              </a:lnSpc>
              <a:spcBef>
                <a:spcPts val="700"/>
              </a:spcBef>
              <a:spcAft>
                <a:spcPts val="0"/>
              </a:spcAft>
              <a:buSzPts val="2000"/>
              <a:buChar char="•"/>
            </a:pPr>
            <a:r>
              <a:rPr lang="da-DK"/>
              <a:t>Hvad tager I med jer fra i dag?</a:t>
            </a:r>
            <a:endParaRPr/>
          </a:p>
          <a:p>
            <a:pPr indent="-228600" lvl="0" marL="228600" rtl="0" algn="l">
              <a:lnSpc>
                <a:spcPct val="110000"/>
              </a:lnSpc>
              <a:spcBef>
                <a:spcPts val="700"/>
              </a:spcBef>
              <a:spcAft>
                <a:spcPts val="0"/>
              </a:spcAft>
              <a:buSzPts val="2000"/>
              <a:buChar char="•"/>
            </a:pPr>
            <a:r>
              <a:rPr lang="da-DK"/>
              <a:t>Har I forslag til, hvordan vi forbedrer supervision og feedback på afdelingen?</a:t>
            </a:r>
            <a:endParaRPr/>
          </a:p>
        </p:txBody>
      </p:sp>
      <p:sp>
        <p:nvSpPr>
          <p:cNvPr id="6632" name="Google Shape;6632;p9"/>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633" name="Google Shape;6633;p9"/>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637" name="Shape 6637"/>
        <p:cNvGrpSpPr/>
        <p:nvPr/>
      </p:nvGrpSpPr>
      <p:grpSpPr>
        <a:xfrm>
          <a:off x="0" y="0"/>
          <a:ext cx="0" cy="0"/>
          <a:chOff x="0" y="0"/>
          <a:chExt cx="0" cy="0"/>
        </a:xfrm>
      </p:grpSpPr>
      <p:sp>
        <p:nvSpPr>
          <p:cNvPr id="6638" name="Google Shape;6638;p10"/>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639" name="Google Shape;6639;p10"/>
          <p:cNvSpPr txBox="1"/>
          <p:nvPr>
            <p:ph type="title"/>
          </p:nvPr>
        </p:nvSpPr>
        <p:spPr>
          <a:xfrm>
            <a:off x="2895600" y="382385"/>
            <a:ext cx="8534399" cy="141375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2"/>
              </a:buClr>
              <a:buSzPts val="4400"/>
              <a:buFont typeface="Impact"/>
              <a:buNone/>
            </a:pPr>
            <a:r>
              <a:rPr lang="da-DK" sz="4400"/>
              <a:t>INTERESSERET I MERE?</a:t>
            </a:r>
            <a:br>
              <a:rPr lang="da-DK" sz="4400"/>
            </a:br>
            <a:endParaRPr sz="4400"/>
          </a:p>
        </p:txBody>
      </p:sp>
      <p:sp>
        <p:nvSpPr>
          <p:cNvPr id="6640" name="Google Shape;6640;p10"/>
          <p:cNvSpPr/>
          <p:nvPr/>
        </p:nvSpPr>
        <p:spPr>
          <a:xfrm>
            <a:off x="1" y="0"/>
            <a:ext cx="2275119" cy="6858000"/>
          </a:xfrm>
          <a:custGeom>
            <a:rect b="b" l="l" r="r" t="t"/>
            <a:pathLst>
              <a:path extrusionOk="0" h="6858000" w="2275119">
                <a:moveTo>
                  <a:pt x="0" y="0"/>
                </a:moveTo>
                <a:lnTo>
                  <a:pt x="1389294" y="0"/>
                </a:lnTo>
                <a:lnTo>
                  <a:pt x="1556068" y="0"/>
                </a:lnTo>
                <a:lnTo>
                  <a:pt x="2098907" y="0"/>
                </a:lnTo>
                <a:lnTo>
                  <a:pt x="2100494" y="68263"/>
                </a:lnTo>
                <a:lnTo>
                  <a:pt x="2108432" y="128588"/>
                </a:lnTo>
                <a:lnTo>
                  <a:pt x="2119544" y="180975"/>
                </a:lnTo>
                <a:lnTo>
                  <a:pt x="2133832" y="227013"/>
                </a:lnTo>
                <a:lnTo>
                  <a:pt x="2149707" y="268288"/>
                </a:lnTo>
                <a:lnTo>
                  <a:pt x="2168757" y="304800"/>
                </a:lnTo>
                <a:lnTo>
                  <a:pt x="2187807" y="342900"/>
                </a:lnTo>
                <a:lnTo>
                  <a:pt x="2206857" y="381000"/>
                </a:lnTo>
                <a:lnTo>
                  <a:pt x="2222732" y="417513"/>
                </a:lnTo>
                <a:lnTo>
                  <a:pt x="2238607" y="458788"/>
                </a:lnTo>
                <a:lnTo>
                  <a:pt x="2254482" y="504825"/>
                </a:lnTo>
                <a:lnTo>
                  <a:pt x="2265594" y="557213"/>
                </a:lnTo>
                <a:lnTo>
                  <a:pt x="2271944" y="617538"/>
                </a:lnTo>
                <a:lnTo>
                  <a:pt x="2275119" y="685800"/>
                </a:lnTo>
                <a:lnTo>
                  <a:pt x="2271944" y="754063"/>
                </a:lnTo>
                <a:lnTo>
                  <a:pt x="2265594" y="814388"/>
                </a:lnTo>
                <a:lnTo>
                  <a:pt x="2254482" y="866775"/>
                </a:lnTo>
                <a:lnTo>
                  <a:pt x="2238607" y="912813"/>
                </a:lnTo>
                <a:lnTo>
                  <a:pt x="2222732" y="954088"/>
                </a:lnTo>
                <a:lnTo>
                  <a:pt x="2206857" y="990600"/>
                </a:lnTo>
                <a:lnTo>
                  <a:pt x="2187807" y="1028700"/>
                </a:lnTo>
                <a:lnTo>
                  <a:pt x="2168757" y="1066800"/>
                </a:lnTo>
                <a:lnTo>
                  <a:pt x="2149707" y="1103313"/>
                </a:lnTo>
                <a:lnTo>
                  <a:pt x="2133832" y="1144588"/>
                </a:lnTo>
                <a:lnTo>
                  <a:pt x="2119544" y="1190625"/>
                </a:lnTo>
                <a:lnTo>
                  <a:pt x="2108432" y="1243013"/>
                </a:lnTo>
                <a:lnTo>
                  <a:pt x="2100494" y="1303338"/>
                </a:lnTo>
                <a:lnTo>
                  <a:pt x="2098907" y="1371600"/>
                </a:lnTo>
                <a:lnTo>
                  <a:pt x="2100494" y="1439863"/>
                </a:lnTo>
                <a:lnTo>
                  <a:pt x="2108432" y="1500188"/>
                </a:lnTo>
                <a:lnTo>
                  <a:pt x="2119544" y="1552575"/>
                </a:lnTo>
                <a:lnTo>
                  <a:pt x="2133832" y="1598613"/>
                </a:lnTo>
                <a:lnTo>
                  <a:pt x="2149707" y="1639888"/>
                </a:lnTo>
                <a:lnTo>
                  <a:pt x="2168757" y="1676400"/>
                </a:lnTo>
                <a:lnTo>
                  <a:pt x="2187807" y="1714500"/>
                </a:lnTo>
                <a:lnTo>
                  <a:pt x="2206857" y="1752600"/>
                </a:lnTo>
                <a:lnTo>
                  <a:pt x="2222732" y="1789113"/>
                </a:lnTo>
                <a:lnTo>
                  <a:pt x="2238607" y="1830388"/>
                </a:lnTo>
                <a:lnTo>
                  <a:pt x="2254482" y="1876425"/>
                </a:lnTo>
                <a:lnTo>
                  <a:pt x="2265594" y="1928813"/>
                </a:lnTo>
                <a:lnTo>
                  <a:pt x="2271944" y="1989138"/>
                </a:lnTo>
                <a:lnTo>
                  <a:pt x="2275119" y="2057400"/>
                </a:lnTo>
                <a:lnTo>
                  <a:pt x="2271944" y="2125663"/>
                </a:lnTo>
                <a:lnTo>
                  <a:pt x="2265594" y="2185988"/>
                </a:lnTo>
                <a:lnTo>
                  <a:pt x="2254482" y="2238375"/>
                </a:lnTo>
                <a:lnTo>
                  <a:pt x="2238607" y="2284413"/>
                </a:lnTo>
                <a:lnTo>
                  <a:pt x="2222732" y="2325688"/>
                </a:lnTo>
                <a:lnTo>
                  <a:pt x="2206857" y="2362200"/>
                </a:lnTo>
                <a:lnTo>
                  <a:pt x="2187807" y="2400300"/>
                </a:lnTo>
                <a:lnTo>
                  <a:pt x="2168757" y="2438400"/>
                </a:lnTo>
                <a:lnTo>
                  <a:pt x="2149707" y="2474913"/>
                </a:lnTo>
                <a:lnTo>
                  <a:pt x="2133832" y="2516188"/>
                </a:lnTo>
                <a:lnTo>
                  <a:pt x="2119544" y="2562225"/>
                </a:lnTo>
                <a:lnTo>
                  <a:pt x="2108432" y="2614613"/>
                </a:lnTo>
                <a:lnTo>
                  <a:pt x="2100494" y="2674938"/>
                </a:lnTo>
                <a:lnTo>
                  <a:pt x="2098907" y="2743200"/>
                </a:lnTo>
                <a:lnTo>
                  <a:pt x="2100494" y="2811463"/>
                </a:lnTo>
                <a:lnTo>
                  <a:pt x="2108432" y="2871788"/>
                </a:lnTo>
                <a:lnTo>
                  <a:pt x="2119544" y="2924175"/>
                </a:lnTo>
                <a:lnTo>
                  <a:pt x="2133832" y="2970213"/>
                </a:lnTo>
                <a:lnTo>
                  <a:pt x="2149707" y="3011488"/>
                </a:lnTo>
                <a:lnTo>
                  <a:pt x="2168757" y="3048000"/>
                </a:lnTo>
                <a:lnTo>
                  <a:pt x="2187807" y="3086100"/>
                </a:lnTo>
                <a:lnTo>
                  <a:pt x="2206857" y="3124200"/>
                </a:lnTo>
                <a:lnTo>
                  <a:pt x="2222732" y="3160713"/>
                </a:lnTo>
                <a:lnTo>
                  <a:pt x="2238607" y="3201988"/>
                </a:lnTo>
                <a:lnTo>
                  <a:pt x="2254482" y="3248025"/>
                </a:lnTo>
                <a:lnTo>
                  <a:pt x="2265594" y="3300413"/>
                </a:lnTo>
                <a:lnTo>
                  <a:pt x="2271944" y="3360738"/>
                </a:lnTo>
                <a:lnTo>
                  <a:pt x="2275119" y="3427413"/>
                </a:lnTo>
                <a:lnTo>
                  <a:pt x="2271944" y="3497263"/>
                </a:lnTo>
                <a:lnTo>
                  <a:pt x="2265594" y="3557588"/>
                </a:lnTo>
                <a:lnTo>
                  <a:pt x="2254482" y="3609975"/>
                </a:lnTo>
                <a:lnTo>
                  <a:pt x="2238607" y="3656013"/>
                </a:lnTo>
                <a:lnTo>
                  <a:pt x="2222732" y="3697288"/>
                </a:lnTo>
                <a:lnTo>
                  <a:pt x="2206857" y="3733800"/>
                </a:lnTo>
                <a:lnTo>
                  <a:pt x="2187807" y="3771900"/>
                </a:lnTo>
                <a:lnTo>
                  <a:pt x="2168757" y="3810000"/>
                </a:lnTo>
                <a:lnTo>
                  <a:pt x="2149707" y="3846513"/>
                </a:lnTo>
                <a:lnTo>
                  <a:pt x="2133832" y="3887788"/>
                </a:lnTo>
                <a:lnTo>
                  <a:pt x="2119544" y="3933825"/>
                </a:lnTo>
                <a:lnTo>
                  <a:pt x="2108432" y="3986213"/>
                </a:lnTo>
                <a:lnTo>
                  <a:pt x="2100494" y="4046538"/>
                </a:lnTo>
                <a:lnTo>
                  <a:pt x="2098907" y="4114800"/>
                </a:lnTo>
                <a:lnTo>
                  <a:pt x="2100494" y="4183063"/>
                </a:lnTo>
                <a:lnTo>
                  <a:pt x="2108432" y="4243388"/>
                </a:lnTo>
                <a:lnTo>
                  <a:pt x="2119544" y="4295775"/>
                </a:lnTo>
                <a:lnTo>
                  <a:pt x="2133832" y="4341813"/>
                </a:lnTo>
                <a:lnTo>
                  <a:pt x="2149707" y="4383088"/>
                </a:lnTo>
                <a:lnTo>
                  <a:pt x="2168757" y="4419600"/>
                </a:lnTo>
                <a:lnTo>
                  <a:pt x="2206857" y="4495800"/>
                </a:lnTo>
                <a:lnTo>
                  <a:pt x="2222732" y="4532313"/>
                </a:lnTo>
                <a:lnTo>
                  <a:pt x="2238607" y="4573588"/>
                </a:lnTo>
                <a:lnTo>
                  <a:pt x="2254482" y="4619625"/>
                </a:lnTo>
                <a:lnTo>
                  <a:pt x="2265594" y="4672013"/>
                </a:lnTo>
                <a:lnTo>
                  <a:pt x="2271944" y="4732338"/>
                </a:lnTo>
                <a:lnTo>
                  <a:pt x="2275119" y="4800600"/>
                </a:lnTo>
                <a:lnTo>
                  <a:pt x="2271944" y="4868863"/>
                </a:lnTo>
                <a:lnTo>
                  <a:pt x="2265594" y="4929188"/>
                </a:lnTo>
                <a:lnTo>
                  <a:pt x="2254482" y="4981575"/>
                </a:lnTo>
                <a:lnTo>
                  <a:pt x="2238607" y="5027613"/>
                </a:lnTo>
                <a:lnTo>
                  <a:pt x="2222732" y="5068888"/>
                </a:lnTo>
                <a:lnTo>
                  <a:pt x="2206857" y="5105400"/>
                </a:lnTo>
                <a:lnTo>
                  <a:pt x="2187807" y="5143500"/>
                </a:lnTo>
                <a:lnTo>
                  <a:pt x="2168757" y="5181600"/>
                </a:lnTo>
                <a:lnTo>
                  <a:pt x="2149707" y="5218113"/>
                </a:lnTo>
                <a:lnTo>
                  <a:pt x="2133832" y="5259388"/>
                </a:lnTo>
                <a:lnTo>
                  <a:pt x="2119544" y="5305425"/>
                </a:lnTo>
                <a:lnTo>
                  <a:pt x="2108432" y="5357813"/>
                </a:lnTo>
                <a:lnTo>
                  <a:pt x="2100494" y="5418138"/>
                </a:lnTo>
                <a:lnTo>
                  <a:pt x="2098907" y="5486400"/>
                </a:lnTo>
                <a:lnTo>
                  <a:pt x="2100494" y="5554663"/>
                </a:lnTo>
                <a:lnTo>
                  <a:pt x="2108432" y="5614988"/>
                </a:lnTo>
                <a:lnTo>
                  <a:pt x="2119544" y="5667375"/>
                </a:lnTo>
                <a:lnTo>
                  <a:pt x="2133832" y="5713413"/>
                </a:lnTo>
                <a:lnTo>
                  <a:pt x="2149707" y="5754688"/>
                </a:lnTo>
                <a:lnTo>
                  <a:pt x="2168757" y="5791200"/>
                </a:lnTo>
                <a:lnTo>
                  <a:pt x="2187807" y="5829300"/>
                </a:lnTo>
                <a:lnTo>
                  <a:pt x="2206857" y="5867400"/>
                </a:lnTo>
                <a:lnTo>
                  <a:pt x="2222732" y="5903913"/>
                </a:lnTo>
                <a:lnTo>
                  <a:pt x="2238607" y="5945188"/>
                </a:lnTo>
                <a:lnTo>
                  <a:pt x="2254482" y="5991225"/>
                </a:lnTo>
                <a:lnTo>
                  <a:pt x="2265594" y="6043613"/>
                </a:lnTo>
                <a:lnTo>
                  <a:pt x="2271944" y="6103938"/>
                </a:lnTo>
                <a:lnTo>
                  <a:pt x="2275119" y="6172200"/>
                </a:lnTo>
                <a:lnTo>
                  <a:pt x="2271944" y="6240463"/>
                </a:lnTo>
                <a:lnTo>
                  <a:pt x="2265594" y="6300788"/>
                </a:lnTo>
                <a:lnTo>
                  <a:pt x="2254482" y="6353175"/>
                </a:lnTo>
                <a:lnTo>
                  <a:pt x="2238607" y="6399213"/>
                </a:lnTo>
                <a:lnTo>
                  <a:pt x="2222732" y="6440488"/>
                </a:lnTo>
                <a:lnTo>
                  <a:pt x="2206857" y="6477000"/>
                </a:lnTo>
                <a:lnTo>
                  <a:pt x="2187807" y="6515100"/>
                </a:lnTo>
                <a:lnTo>
                  <a:pt x="2168757" y="6553200"/>
                </a:lnTo>
                <a:lnTo>
                  <a:pt x="2149707" y="6589713"/>
                </a:lnTo>
                <a:lnTo>
                  <a:pt x="2133832" y="6630988"/>
                </a:lnTo>
                <a:lnTo>
                  <a:pt x="2119544" y="6677025"/>
                </a:lnTo>
                <a:lnTo>
                  <a:pt x="2108432" y="6729413"/>
                </a:lnTo>
                <a:lnTo>
                  <a:pt x="2100494" y="6789738"/>
                </a:lnTo>
                <a:lnTo>
                  <a:pt x="2098907" y="6858000"/>
                </a:lnTo>
                <a:lnTo>
                  <a:pt x="1556068" y="6858000"/>
                </a:lnTo>
                <a:lnTo>
                  <a:pt x="1389294" y="6858000"/>
                </a:lnTo>
                <a:lnTo>
                  <a:pt x="0" y="685800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1" name="Google Shape;6641;p10"/>
          <p:cNvSpPr/>
          <p:nvPr/>
        </p:nvSpPr>
        <p:spPr>
          <a:xfrm>
            <a:off x="0" y="0"/>
            <a:ext cx="283464" cy="6858000"/>
          </a:xfrm>
          <a:prstGeom prst="rect">
            <a:avLst/>
          </a:prstGeom>
          <a:solidFill>
            <a:srgbClr val="0B53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642" name="Google Shape;6642;p10"/>
          <p:cNvSpPr txBox="1"/>
          <p:nvPr>
            <p:ph idx="1" type="body"/>
          </p:nvPr>
        </p:nvSpPr>
        <p:spPr>
          <a:xfrm>
            <a:off x="2895600" y="2178528"/>
            <a:ext cx="8534400" cy="3701065"/>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2000"/>
              <a:buChar char="•"/>
            </a:pPr>
            <a:r>
              <a:rPr lang="da-DK"/>
              <a:t>Renée M. van der Leeuw &amp; Irene A. Slootweg (2013), Twelve tips for making the best use of feedback, Medical Teacher, 35:5, 348-351, DOI: 10.3109/0142159X.2013.769676</a:t>
            </a:r>
            <a:endParaRPr/>
          </a:p>
          <a:p>
            <a:pPr indent="-228600" lvl="0" marL="228600" rtl="0" algn="l">
              <a:lnSpc>
                <a:spcPct val="110000"/>
              </a:lnSpc>
              <a:spcBef>
                <a:spcPts val="700"/>
              </a:spcBef>
              <a:spcAft>
                <a:spcPts val="0"/>
              </a:spcAft>
              <a:buSzPts val="2000"/>
              <a:buChar char="•"/>
            </a:pPr>
            <a:r>
              <a:rPr lang="da-DK"/>
              <a:t>Gatewood E, De Gagne JC. The one-minute preceptor model: A systematic review. J Am Assoc Nurse Pract. 2019;31(1):46-57. doi:10.1097/JXX.0000000000000099</a:t>
            </a:r>
            <a:endParaRPr/>
          </a:p>
          <a:p>
            <a:pPr indent="-228600" lvl="0" marL="228600" rtl="0" algn="l">
              <a:lnSpc>
                <a:spcPct val="110000"/>
              </a:lnSpc>
              <a:spcBef>
                <a:spcPts val="700"/>
              </a:spcBef>
              <a:spcAft>
                <a:spcPts val="0"/>
              </a:spcAft>
              <a:buSzPts val="2000"/>
              <a:buChar char="•"/>
            </a:pPr>
            <a:r>
              <a:rPr lang="da-DK"/>
              <a:t>J M Monica van de Ridder. Pendleton’s Rules: A Mini Review of a Feedback Method. Am J Biomed Sci &amp; Res. 2023 19(1) AJBSR.MS.ID.002542, DOI: 10.34297/AJBSR.2023.19.002542</a:t>
            </a:r>
            <a:endParaRPr/>
          </a:p>
          <a:p>
            <a:pPr indent="-215900" lvl="0" marL="228600" rtl="0" algn="l">
              <a:lnSpc>
                <a:spcPct val="110000"/>
              </a:lnSpc>
              <a:spcBef>
                <a:spcPts val="700"/>
              </a:spcBef>
              <a:spcAft>
                <a:spcPts val="0"/>
              </a:spcAft>
              <a:buSzPts val="1800"/>
              <a:buChar char="•"/>
            </a:pPr>
            <a:r>
              <a:rPr lang="da-DK" u="sng">
                <a:solidFill>
                  <a:schemeClr val="hlink"/>
                </a:solidFill>
                <a:hlinkClick r:id="rId3"/>
              </a:rPr>
              <a:t>Lægers Udannelsesforum (LUF), Aalborg Universitetshospital</a:t>
            </a:r>
            <a:endParaRPr/>
          </a:p>
        </p:txBody>
      </p:sp>
      <p:sp>
        <p:nvSpPr>
          <p:cNvPr id="6643" name="Google Shape;6643;p10"/>
          <p:cNvSpPr txBox="1"/>
          <p:nvPr>
            <p:ph idx="10" type="dt"/>
          </p:nvPr>
        </p:nvSpPr>
        <p:spPr>
          <a:xfrm>
            <a:off x="2797628" y="6375679"/>
            <a:ext cx="2166257" cy="348462"/>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da-DK"/>
              <a:t>07.01.2026</a:t>
            </a:r>
            <a:endParaRPr/>
          </a:p>
        </p:txBody>
      </p:sp>
      <p:sp>
        <p:nvSpPr>
          <p:cNvPr id="6644" name="Google Shape;6644;p10"/>
          <p:cNvSpPr txBox="1"/>
          <p:nvPr>
            <p:ph idx="12" type="sldNum"/>
          </p:nvPr>
        </p:nvSpPr>
        <p:spPr>
          <a:xfrm>
            <a:off x="10047514" y="6375679"/>
            <a:ext cx="1382486" cy="345796"/>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527" name="Shape 6527"/>
        <p:cNvGrpSpPr/>
        <p:nvPr/>
      </p:nvGrpSpPr>
      <p:grpSpPr>
        <a:xfrm>
          <a:off x="0" y="0"/>
          <a:ext cx="0" cy="0"/>
          <a:chOff x="0" y="0"/>
          <a:chExt cx="0" cy="0"/>
        </a:xfrm>
      </p:grpSpPr>
      <p:sp>
        <p:nvSpPr>
          <p:cNvPr id="6528" name="Google Shape;6528;p2"/>
          <p:cNvSpPr txBox="1"/>
          <p:nvPr>
            <p:ph type="title"/>
          </p:nvPr>
        </p:nvSpPr>
        <p:spPr>
          <a:xfrm>
            <a:off x="1251677" y="382385"/>
            <a:ext cx="10662027"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HVORFOR ER DET VIGTIGT AT TALE OM?</a:t>
            </a:r>
            <a:endParaRPr/>
          </a:p>
        </p:txBody>
      </p:sp>
      <p:sp>
        <p:nvSpPr>
          <p:cNvPr id="6529" name="Google Shape;6529;p2"/>
          <p:cNvSpPr txBox="1"/>
          <p:nvPr>
            <p:ph idx="1" type="body"/>
          </p:nvPr>
        </p:nvSpPr>
        <p:spPr>
          <a:xfrm>
            <a:off x="1251678" y="2328302"/>
            <a:ext cx="9503408" cy="359359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000"/>
              <a:buNone/>
            </a:pPr>
            <a:r>
              <a:rPr lang="da-DK"/>
              <a:t>De fleste af os vil gerne give og få supervision, men i praksis går det ofte tabt i travlhed, usikkerhed og antagelser.</a:t>
            </a:r>
            <a:endParaRPr/>
          </a:p>
          <a:p>
            <a:pPr indent="0" lvl="0" marL="0" rtl="0" algn="l">
              <a:lnSpc>
                <a:spcPct val="100000"/>
              </a:lnSpc>
              <a:spcBef>
                <a:spcPts val="700"/>
              </a:spcBef>
              <a:spcAft>
                <a:spcPts val="0"/>
              </a:spcAft>
              <a:buSzPts val="2000"/>
              <a:buNone/>
            </a:pPr>
            <a:r>
              <a:t/>
            </a:r>
            <a:endParaRPr/>
          </a:p>
          <a:p>
            <a:pPr indent="0" lvl="0" marL="0" rtl="0" algn="l">
              <a:lnSpc>
                <a:spcPct val="100000"/>
              </a:lnSpc>
              <a:spcBef>
                <a:spcPts val="700"/>
              </a:spcBef>
              <a:spcAft>
                <a:spcPts val="0"/>
              </a:spcAft>
              <a:buSzPts val="2000"/>
              <a:buNone/>
            </a:pPr>
            <a:r>
              <a:rPr lang="da-DK"/>
              <a:t>Håndsoprækning: </a:t>
            </a:r>
            <a:endParaRPr/>
          </a:p>
          <a:p>
            <a:pPr indent="0" lvl="0" marL="0" rtl="0" algn="l">
              <a:lnSpc>
                <a:spcPct val="100000"/>
              </a:lnSpc>
              <a:spcBef>
                <a:spcPts val="700"/>
              </a:spcBef>
              <a:spcAft>
                <a:spcPts val="0"/>
              </a:spcAft>
              <a:buSzPts val="2000"/>
              <a:buNone/>
            </a:pPr>
            <a:r>
              <a:rPr lang="da-DK"/>
              <a:t>🖐🏼 Hvem har undladt at spørge om supervision pga. travlhed?</a:t>
            </a:r>
            <a:endParaRPr/>
          </a:p>
          <a:p>
            <a:pPr indent="0" lvl="0" marL="0" rtl="0" algn="l">
              <a:lnSpc>
                <a:spcPct val="100000"/>
              </a:lnSpc>
              <a:spcBef>
                <a:spcPts val="700"/>
              </a:spcBef>
              <a:spcAft>
                <a:spcPts val="0"/>
              </a:spcAft>
              <a:buSzPts val="2000"/>
              <a:buNone/>
            </a:pPr>
            <a:r>
              <a:rPr lang="da-DK"/>
              <a:t>🖐🏼 Hvem har undladt at give supervision, fordi de tænkte ”det har de nok styr på”?</a:t>
            </a:r>
            <a:endParaRPr/>
          </a:p>
          <a:p>
            <a:pPr indent="0" lvl="0" marL="0" rtl="0" algn="l">
              <a:lnSpc>
                <a:spcPct val="100000"/>
              </a:lnSpc>
              <a:spcBef>
                <a:spcPts val="700"/>
              </a:spcBef>
              <a:spcAft>
                <a:spcPts val="0"/>
              </a:spcAft>
              <a:buSzPts val="2000"/>
              <a:buNone/>
            </a:pPr>
            <a:r>
              <a:t/>
            </a:r>
            <a:endParaRPr/>
          </a:p>
          <a:p>
            <a:pPr indent="0" lvl="0" marL="0" rtl="0" algn="l">
              <a:lnSpc>
                <a:spcPct val="100000"/>
              </a:lnSpc>
              <a:spcBef>
                <a:spcPts val="700"/>
              </a:spcBef>
              <a:spcAft>
                <a:spcPts val="0"/>
              </a:spcAft>
              <a:buSzPts val="2000"/>
              <a:buNone/>
            </a:pPr>
            <a:r>
              <a:rPr b="1" lang="da-DK"/>
              <a:t>Formålet</a:t>
            </a:r>
            <a:r>
              <a:rPr lang="da-DK"/>
              <a:t> med undervisningen er at skabe refleksion og give konkrete værktøjer til både yngre og mere erfarne læger</a:t>
            </a:r>
            <a:endParaRPr/>
          </a:p>
        </p:txBody>
      </p:sp>
      <p:sp>
        <p:nvSpPr>
          <p:cNvPr id="6530" name="Google Shape;6530;p2"/>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da-DK"/>
              <a:t>07.01.2026</a:t>
            </a:r>
            <a:endParaRPr/>
          </a:p>
        </p:txBody>
      </p:sp>
      <p:sp>
        <p:nvSpPr>
          <p:cNvPr id="6531" name="Google Shape;6531;p2"/>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2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6" name="Shape 6536"/>
        <p:cNvGrpSpPr/>
        <p:nvPr/>
      </p:nvGrpSpPr>
      <p:grpSpPr>
        <a:xfrm>
          <a:off x="0" y="0"/>
          <a:ext cx="0" cy="0"/>
          <a:chOff x="0" y="0"/>
          <a:chExt cx="0" cy="0"/>
        </a:xfrm>
      </p:grpSpPr>
      <p:sp>
        <p:nvSpPr>
          <p:cNvPr id="6537" name="Google Shape;6537;g3ec5b1ddf9f_0_0"/>
          <p:cNvSpPr txBox="1"/>
          <p:nvPr>
            <p:ph type="title"/>
          </p:nvPr>
        </p:nvSpPr>
        <p:spPr>
          <a:xfrm>
            <a:off x="1251678" y="382385"/>
            <a:ext cx="10178400" cy="14922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da-DK"/>
              <a:t>HVORFOR HAR LÆGER BRUG FOR SUPERVISION?</a:t>
            </a:r>
            <a:endParaRPr/>
          </a:p>
        </p:txBody>
      </p:sp>
      <p:sp>
        <p:nvSpPr>
          <p:cNvPr id="6538" name="Google Shape;6538;g3ec5b1ddf9f_0_0"/>
          <p:cNvSpPr txBox="1"/>
          <p:nvPr>
            <p:ph idx="1" type="body"/>
          </p:nvPr>
        </p:nvSpPr>
        <p:spPr>
          <a:xfrm>
            <a:off x="1251678" y="2286001"/>
            <a:ext cx="10178400" cy="3593700"/>
          </a:xfrm>
          <a:prstGeom prst="rect">
            <a:avLst/>
          </a:prstGeom>
        </p:spPr>
        <p:txBody>
          <a:bodyPr anchorCtr="0" anchor="t" bIns="45700" lIns="91425" spcFirstLastPara="1" rIns="91425" wrap="square" tIns="45700">
            <a:normAutofit/>
          </a:bodyPr>
          <a:lstStyle/>
          <a:p>
            <a:pPr indent="-342900" lvl="0" marL="457200" rtl="0" algn="l">
              <a:lnSpc>
                <a:spcPct val="115000"/>
              </a:lnSpc>
              <a:spcBef>
                <a:spcPts val="0"/>
              </a:spcBef>
              <a:spcAft>
                <a:spcPts val="0"/>
              </a:spcAft>
              <a:buSzPts val="1800"/>
              <a:buChar char="●"/>
            </a:pPr>
            <a:r>
              <a:rPr lang="da-DK"/>
              <a:t>For at bearbejde de oplevelser og dilemmaer, vi møder i hverdagen</a:t>
            </a:r>
            <a:endParaRPr/>
          </a:p>
          <a:p>
            <a:pPr indent="-342900" lvl="0" marL="457200" rtl="0" algn="l">
              <a:lnSpc>
                <a:spcPct val="115000"/>
              </a:lnSpc>
              <a:spcBef>
                <a:spcPts val="0"/>
              </a:spcBef>
              <a:spcAft>
                <a:spcPts val="0"/>
              </a:spcAft>
              <a:buSzPts val="1800"/>
              <a:buChar char="●"/>
            </a:pPr>
            <a:r>
              <a:rPr lang="da-DK"/>
              <a:t>For at sætte ord på de følelser, der følger med arbejdet, så de fylder uden for arbejde</a:t>
            </a:r>
            <a:endParaRPr/>
          </a:p>
          <a:p>
            <a:pPr indent="-342900" lvl="0" marL="457200" rtl="0" algn="l">
              <a:lnSpc>
                <a:spcPct val="115000"/>
              </a:lnSpc>
              <a:spcBef>
                <a:spcPts val="0"/>
              </a:spcBef>
              <a:spcAft>
                <a:spcPts val="0"/>
              </a:spcAft>
              <a:buSzPts val="1800"/>
              <a:buChar char="●"/>
            </a:pPr>
            <a:r>
              <a:rPr lang="da-DK"/>
              <a:t>For at skabe et trygt rum, hvor fejl, tvivl og usikkerhed kan deles uden skam</a:t>
            </a:r>
            <a:endParaRPr/>
          </a:p>
          <a:p>
            <a:pPr indent="-342900" lvl="0" marL="457200" rtl="0" algn="l">
              <a:lnSpc>
                <a:spcPct val="115000"/>
              </a:lnSpc>
              <a:spcBef>
                <a:spcPts val="0"/>
              </a:spcBef>
              <a:spcAft>
                <a:spcPts val="0"/>
              </a:spcAft>
              <a:buSzPts val="1800"/>
              <a:buChar char="●"/>
            </a:pPr>
            <a:r>
              <a:rPr lang="da-DK"/>
              <a:t>For at håndtere de høje krav og forventninger, vi ofte stiller til os selv</a:t>
            </a:r>
            <a:endParaRPr/>
          </a:p>
          <a:p>
            <a:pPr indent="-342900" lvl="0" marL="457200" rtl="0" algn="l">
              <a:lnSpc>
                <a:spcPct val="115000"/>
              </a:lnSpc>
              <a:spcBef>
                <a:spcPts val="0"/>
              </a:spcBef>
              <a:spcAft>
                <a:spcPts val="0"/>
              </a:spcAft>
              <a:buSzPts val="1800"/>
              <a:buChar char="●"/>
            </a:pPr>
            <a:r>
              <a:rPr lang="da-DK"/>
              <a:t>For at udfordre perfekthedskulturen i lægefaget</a:t>
            </a:r>
            <a:endParaRPr/>
          </a:p>
          <a:p>
            <a:pPr indent="-342900" lvl="0" marL="457200" rtl="0" algn="l">
              <a:lnSpc>
                <a:spcPct val="115000"/>
              </a:lnSpc>
              <a:spcBef>
                <a:spcPts val="0"/>
              </a:spcBef>
              <a:spcAft>
                <a:spcPts val="0"/>
              </a:spcAft>
              <a:buSzPts val="1800"/>
              <a:buChar char="●"/>
            </a:pPr>
            <a:r>
              <a:rPr lang="da-DK"/>
              <a:t>For at styrke læring, refleksion og faglig udvikling</a:t>
            </a:r>
            <a:endParaRPr/>
          </a:p>
          <a:p>
            <a:pPr indent="-342900" lvl="0" marL="457200" rtl="0" algn="l">
              <a:lnSpc>
                <a:spcPct val="115000"/>
              </a:lnSpc>
              <a:spcBef>
                <a:spcPts val="0"/>
              </a:spcBef>
              <a:spcAft>
                <a:spcPts val="0"/>
              </a:spcAft>
              <a:buSzPts val="1800"/>
              <a:buChar char="●"/>
            </a:pPr>
            <a:r>
              <a:rPr lang="da-DK"/>
              <a:t>For at udvikle os som mennesker – ikke kun som læger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4" name="Shape 6544"/>
        <p:cNvGrpSpPr/>
        <p:nvPr/>
      </p:nvGrpSpPr>
      <p:grpSpPr>
        <a:xfrm>
          <a:off x="0" y="0"/>
          <a:ext cx="0" cy="0"/>
          <a:chOff x="0" y="0"/>
          <a:chExt cx="0" cy="0"/>
        </a:xfrm>
      </p:grpSpPr>
      <p:sp>
        <p:nvSpPr>
          <p:cNvPr id="6545" name="Google Shape;6545;p3"/>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SUPERVISION – HVAD ER DET?</a:t>
            </a:r>
            <a:endParaRPr/>
          </a:p>
        </p:txBody>
      </p:sp>
      <p:sp>
        <p:nvSpPr>
          <p:cNvPr id="6546" name="Google Shape;6546;p3"/>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0000"/>
              </a:lnSpc>
              <a:spcBef>
                <a:spcPts val="0"/>
              </a:spcBef>
              <a:spcAft>
                <a:spcPts val="0"/>
              </a:spcAft>
              <a:buSzPts val="2000"/>
              <a:buNone/>
            </a:pPr>
            <a:r>
              <a:rPr b="1" lang="da-DK"/>
              <a:t>Hvad er supervision?</a:t>
            </a:r>
            <a:endParaRPr/>
          </a:p>
          <a:p>
            <a:pPr indent="-238125" lvl="0" marL="228600" rtl="0" algn="l">
              <a:lnSpc>
                <a:spcPct val="110000"/>
              </a:lnSpc>
              <a:spcBef>
                <a:spcPts val="700"/>
              </a:spcBef>
              <a:spcAft>
                <a:spcPts val="0"/>
              </a:spcAft>
              <a:buSzPts val="2000"/>
              <a:buChar char="•"/>
            </a:pPr>
            <a:r>
              <a:rPr lang="da-DK"/>
              <a:t>Supervision er ikke det samme som at konferere!</a:t>
            </a:r>
            <a:endParaRPr/>
          </a:p>
          <a:p>
            <a:pPr indent="-238125" lvl="0" marL="228600" rtl="0" algn="l">
              <a:lnSpc>
                <a:spcPct val="110000"/>
              </a:lnSpc>
              <a:spcBef>
                <a:spcPts val="700"/>
              </a:spcBef>
              <a:spcAft>
                <a:spcPts val="0"/>
              </a:spcAft>
              <a:buSzPts val="2000"/>
              <a:buChar char="•"/>
            </a:pPr>
            <a:r>
              <a:rPr lang="da-DK"/>
              <a:t>Defineres som ”</a:t>
            </a:r>
            <a:r>
              <a:rPr i="1" lang="da-DK"/>
              <a:t>o</a:t>
            </a:r>
            <a:r>
              <a:rPr i="1" lang="da-DK"/>
              <a:t>versyn</a:t>
            </a:r>
            <a:r>
              <a:rPr lang="da-DK"/>
              <a:t>” og ”</a:t>
            </a:r>
            <a:r>
              <a:rPr i="1" lang="da-DK"/>
              <a:t>vejledning af en medarbejder udført af en erfaren kollega</a:t>
            </a:r>
            <a:r>
              <a:rPr lang="da-DK"/>
              <a:t>”</a:t>
            </a:r>
            <a:endParaRPr/>
          </a:p>
          <a:p>
            <a:pPr indent="-238125" lvl="0" marL="228600" rtl="0" algn="l">
              <a:lnSpc>
                <a:spcPct val="110000"/>
              </a:lnSpc>
              <a:spcBef>
                <a:spcPts val="700"/>
              </a:spcBef>
              <a:spcAft>
                <a:spcPts val="0"/>
              </a:spcAft>
              <a:buSzPts val="2000"/>
              <a:buChar char="•"/>
            </a:pPr>
            <a:r>
              <a:rPr lang="da-DK"/>
              <a:t>Et udgangspunkt for fælles læring – ikke kun “oppefra og ned”</a:t>
            </a:r>
            <a:endParaRPr/>
          </a:p>
          <a:p>
            <a:pPr indent="-238125" lvl="0" marL="228600" rtl="0" algn="l">
              <a:lnSpc>
                <a:spcPct val="110000"/>
              </a:lnSpc>
              <a:spcBef>
                <a:spcPts val="700"/>
              </a:spcBef>
              <a:spcAft>
                <a:spcPts val="0"/>
              </a:spcAft>
              <a:buSzPts val="2000"/>
              <a:buChar char="•"/>
            </a:pPr>
            <a:r>
              <a:rPr lang="da-DK"/>
              <a:t>Ikke kun </a:t>
            </a:r>
            <a:r>
              <a:rPr lang="da-DK" u="sng"/>
              <a:t>kontrol</a:t>
            </a:r>
            <a:r>
              <a:rPr lang="da-DK"/>
              <a:t> af færdigheder, men grundlag for </a:t>
            </a:r>
            <a:r>
              <a:rPr lang="da-DK" u="sng"/>
              <a:t>læring, refleksion og udvikling</a:t>
            </a:r>
            <a:endParaRPr/>
          </a:p>
          <a:p>
            <a:pPr indent="0" lvl="0" marL="0" rtl="0" algn="l">
              <a:lnSpc>
                <a:spcPct val="110000"/>
              </a:lnSpc>
              <a:spcBef>
                <a:spcPts val="700"/>
              </a:spcBef>
              <a:spcAft>
                <a:spcPts val="0"/>
              </a:spcAft>
              <a:buSzPts val="2000"/>
              <a:buNone/>
            </a:pPr>
            <a:r>
              <a:t/>
            </a:r>
            <a:endParaRPr/>
          </a:p>
          <a:p>
            <a:pPr indent="0" lvl="0" marL="0" rtl="0" algn="l">
              <a:lnSpc>
                <a:spcPct val="110000"/>
              </a:lnSpc>
              <a:spcBef>
                <a:spcPts val="700"/>
              </a:spcBef>
              <a:spcAft>
                <a:spcPts val="0"/>
              </a:spcAft>
              <a:buSzPts val="2000"/>
              <a:buNone/>
            </a:pPr>
            <a:r>
              <a:rPr b="1" lang="da-DK"/>
              <a:t>Eksempler</a:t>
            </a:r>
            <a:r>
              <a:rPr b="1" lang="da-DK"/>
              <a:t>:</a:t>
            </a:r>
            <a:endParaRPr/>
          </a:p>
          <a:p>
            <a:pPr indent="-238125" lvl="0" marL="228600" rtl="0" algn="l">
              <a:lnSpc>
                <a:spcPct val="110000"/>
              </a:lnSpc>
              <a:spcBef>
                <a:spcPts val="700"/>
              </a:spcBef>
              <a:spcAft>
                <a:spcPts val="0"/>
              </a:spcAft>
              <a:buSzPts val="2000"/>
              <a:buChar char="•"/>
            </a:pPr>
            <a:r>
              <a:rPr lang="da-DK"/>
              <a:t>At konferere: 	“Er du enig i denne plan?”</a:t>
            </a:r>
            <a:endParaRPr/>
          </a:p>
          <a:p>
            <a:pPr indent="-238125" lvl="0" marL="228600" rtl="0" algn="l">
              <a:lnSpc>
                <a:spcPct val="110000"/>
              </a:lnSpc>
              <a:spcBef>
                <a:spcPts val="700"/>
              </a:spcBef>
              <a:spcAft>
                <a:spcPts val="0"/>
              </a:spcAft>
              <a:buSzPts val="2000"/>
              <a:buChar char="•"/>
            </a:pPr>
            <a:r>
              <a:rPr lang="da-DK"/>
              <a:t>Supervision:	“Hvad kunne jeg gøre anderledes – og hvorfor?”</a:t>
            </a:r>
            <a:endParaRPr/>
          </a:p>
        </p:txBody>
      </p:sp>
      <p:sp>
        <p:nvSpPr>
          <p:cNvPr id="6547" name="Google Shape;6547;p3"/>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548" name="Google Shape;6548;p3"/>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46">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554" name="Shape 6554"/>
        <p:cNvGrpSpPr/>
        <p:nvPr/>
      </p:nvGrpSpPr>
      <p:grpSpPr>
        <a:xfrm>
          <a:off x="0" y="0"/>
          <a:ext cx="0" cy="0"/>
          <a:chOff x="0" y="0"/>
          <a:chExt cx="0" cy="0"/>
        </a:xfrm>
      </p:grpSpPr>
      <p:sp>
        <p:nvSpPr>
          <p:cNvPr id="6555" name="Google Shape;6555;p4"/>
          <p:cNvSpPr txBox="1"/>
          <p:nvPr>
            <p:ph type="title"/>
          </p:nvPr>
        </p:nvSpPr>
        <p:spPr>
          <a:xfrm>
            <a:off x="1251678" y="382385"/>
            <a:ext cx="5984274"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4000"/>
              <a:buFont typeface="Impact"/>
              <a:buNone/>
            </a:pPr>
            <a:r>
              <a:rPr lang="da-DK" sz="4000"/>
              <a:t>SUPERVISION – HVORDAN BEDER MAN OM DET?</a:t>
            </a:r>
            <a:endParaRPr/>
          </a:p>
        </p:txBody>
      </p:sp>
      <p:sp>
        <p:nvSpPr>
          <p:cNvPr id="6556" name="Google Shape;6556;p4"/>
          <p:cNvSpPr txBox="1"/>
          <p:nvPr>
            <p:ph idx="1" type="body"/>
          </p:nvPr>
        </p:nvSpPr>
        <p:spPr>
          <a:xfrm>
            <a:off x="1251678" y="2286001"/>
            <a:ext cx="5984274" cy="4085056"/>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000"/>
              <a:buNone/>
            </a:pPr>
            <a:r>
              <a:rPr b="1" lang="da-DK"/>
              <a:t>Konkrete sætninger:</a:t>
            </a:r>
            <a:endParaRPr/>
          </a:p>
          <a:p>
            <a:pPr indent="0" lvl="0" marL="0" rtl="0" algn="l">
              <a:lnSpc>
                <a:spcPct val="115000"/>
              </a:lnSpc>
              <a:spcBef>
                <a:spcPts val="0"/>
              </a:spcBef>
              <a:spcAft>
                <a:spcPts val="0"/>
              </a:spcAft>
              <a:buNone/>
            </a:pPr>
            <a:r>
              <a:rPr lang="da-DK"/>
              <a:t>🗣️ "Må jeg vende noget, der fylder hos mig?"</a:t>
            </a:r>
            <a:endParaRPr/>
          </a:p>
          <a:p>
            <a:pPr indent="0" lvl="0" marL="0" rtl="0" algn="l">
              <a:lnSpc>
                <a:spcPct val="115000"/>
              </a:lnSpc>
              <a:spcBef>
                <a:spcPts val="0"/>
              </a:spcBef>
              <a:spcAft>
                <a:spcPts val="0"/>
              </a:spcAft>
              <a:buNone/>
            </a:pPr>
            <a:r>
              <a:rPr lang="da-DK"/>
              <a:t>🗣️ "Jeg har brug for hjælp til at forstå min reaktion på en situation."</a:t>
            </a:r>
            <a:endParaRPr/>
          </a:p>
          <a:p>
            <a:pPr indent="0" lvl="0" marL="0" rtl="0" algn="l">
              <a:lnSpc>
                <a:spcPct val="115000"/>
              </a:lnSpc>
              <a:spcBef>
                <a:spcPts val="0"/>
              </a:spcBef>
              <a:spcAft>
                <a:spcPts val="0"/>
              </a:spcAft>
              <a:buNone/>
            </a:pPr>
            <a:r>
              <a:rPr lang="da-DK"/>
              <a:t>🗣️ "Kan vi reflektere over en patientkontakt sammen?"</a:t>
            </a:r>
            <a:endParaRPr/>
          </a:p>
          <a:p>
            <a:pPr indent="0" lvl="0" marL="0" rtl="0" algn="l">
              <a:lnSpc>
                <a:spcPct val="115000"/>
              </a:lnSpc>
              <a:spcBef>
                <a:spcPts val="0"/>
              </a:spcBef>
              <a:spcAft>
                <a:spcPts val="0"/>
              </a:spcAft>
              <a:buNone/>
            </a:pPr>
            <a:r>
              <a:rPr lang="da-DK"/>
              <a:t>🗣️ “Jeg vil gerne lære, hvordan du ville gribe denne situation an.”</a:t>
            </a:r>
            <a:endParaRPr/>
          </a:p>
          <a:p>
            <a:pPr indent="0" lvl="0" marL="0" rtl="0" algn="l">
              <a:lnSpc>
                <a:spcPct val="115000"/>
              </a:lnSpc>
              <a:spcBef>
                <a:spcPts val="0"/>
              </a:spcBef>
              <a:spcAft>
                <a:spcPts val="0"/>
              </a:spcAft>
              <a:buNone/>
            </a:pPr>
            <a:r>
              <a:rPr lang="da-DK"/>
              <a:t>🗣️ "Jeg kunne godt tænke mig feedback på, hvordan jeg håndterede situationen."</a:t>
            </a:r>
            <a:endParaRPr/>
          </a:p>
        </p:txBody>
      </p:sp>
      <p:pic>
        <p:nvPicPr>
          <p:cNvPr descr="Ambition med massiv udfyldning" id="6557" name="Google Shape;6557;p4"/>
          <p:cNvPicPr preferRelativeResize="0"/>
          <p:nvPr/>
        </p:nvPicPr>
        <p:blipFill rotWithShape="1">
          <a:blip r:embed="rId3">
            <a:alphaModFix/>
          </a:blip>
          <a:srcRect b="0" l="0" r="0" t="0"/>
          <a:stretch/>
        </p:blipFill>
        <p:spPr>
          <a:xfrm>
            <a:off x="7555992" y="1471276"/>
            <a:ext cx="3902582" cy="3902582"/>
          </a:xfrm>
          <a:prstGeom prst="rect">
            <a:avLst/>
          </a:prstGeom>
          <a:noFill/>
          <a:ln>
            <a:noFill/>
          </a:ln>
        </p:spPr>
      </p:pic>
      <p:sp>
        <p:nvSpPr>
          <p:cNvPr id="6558" name="Google Shape;6558;p4"/>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None/>
            </a:pPr>
            <a:r>
              <a:rPr lang="da-DK"/>
              <a:t>07.01.2026</a:t>
            </a:r>
            <a:endParaRPr/>
          </a:p>
        </p:txBody>
      </p:sp>
      <p:sp>
        <p:nvSpPr>
          <p:cNvPr id="6559" name="Google Shape;6559;p4"/>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56">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4" name="Shape 6564"/>
        <p:cNvGrpSpPr/>
        <p:nvPr/>
      </p:nvGrpSpPr>
      <p:grpSpPr>
        <a:xfrm>
          <a:off x="0" y="0"/>
          <a:ext cx="0" cy="0"/>
          <a:chOff x="0" y="0"/>
          <a:chExt cx="0" cy="0"/>
        </a:xfrm>
      </p:grpSpPr>
      <p:sp>
        <p:nvSpPr>
          <p:cNvPr id="6565" name="Google Shape;6565;g3eb33059aa5_0_0"/>
          <p:cNvSpPr txBox="1"/>
          <p:nvPr>
            <p:ph type="title"/>
          </p:nvPr>
        </p:nvSpPr>
        <p:spPr>
          <a:xfrm>
            <a:off x="1251675" y="382375"/>
            <a:ext cx="10581600" cy="14922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da-DK"/>
              <a:t>BOGERD - PLANLÆGNING AF SUPERVISION</a:t>
            </a:r>
            <a:endParaRPr/>
          </a:p>
        </p:txBody>
      </p:sp>
      <p:sp>
        <p:nvSpPr>
          <p:cNvPr id="6566" name="Google Shape;6566;g3eb33059aa5_0_0"/>
          <p:cNvSpPr txBox="1"/>
          <p:nvPr>
            <p:ph idx="1" type="body"/>
          </p:nvPr>
        </p:nvSpPr>
        <p:spPr>
          <a:xfrm>
            <a:off x="1251675" y="1970675"/>
            <a:ext cx="10178400" cy="2497800"/>
          </a:xfrm>
          <a:prstGeom prst="rect">
            <a:avLst/>
          </a:prstGeom>
        </p:spPr>
        <p:txBody>
          <a:bodyPr anchorCtr="0" anchor="t" bIns="45700" lIns="91425" spcFirstLastPara="1" rIns="91425" wrap="square" tIns="45700">
            <a:normAutofit lnSpcReduction="10000"/>
          </a:bodyPr>
          <a:lstStyle/>
          <a:p>
            <a:pPr indent="0" lvl="0" marL="0" rtl="0" algn="l">
              <a:spcBef>
                <a:spcPts val="700"/>
              </a:spcBef>
              <a:spcAft>
                <a:spcPts val="0"/>
              </a:spcAft>
              <a:buClr>
                <a:schemeClr val="dk1"/>
              </a:buClr>
              <a:buSzPts val="1100"/>
              <a:buFont typeface="Arial"/>
              <a:buNone/>
            </a:pPr>
            <a:r>
              <a:rPr b="1" lang="da-DK"/>
              <a:t>Background	</a:t>
            </a:r>
            <a:r>
              <a:rPr lang="da-DK"/>
              <a:t>Klarlægge uddannelseslægens kompetenceniveau</a:t>
            </a:r>
            <a:endParaRPr/>
          </a:p>
          <a:p>
            <a:pPr indent="0" lvl="0" marL="0" rtl="0" algn="l">
              <a:spcBef>
                <a:spcPts val="700"/>
              </a:spcBef>
              <a:spcAft>
                <a:spcPts val="0"/>
              </a:spcAft>
              <a:buClr>
                <a:schemeClr val="dk1"/>
              </a:buClr>
              <a:buSzPts val="1100"/>
              <a:buFont typeface="Arial"/>
              <a:buNone/>
            </a:pPr>
            <a:r>
              <a:rPr b="1" lang="da-DK"/>
              <a:t>Opportunity </a:t>
            </a:r>
            <a:r>
              <a:rPr lang="da-DK"/>
              <a:t>	Skabe kendskab til rammerne (fx patienter, remedier og tid)</a:t>
            </a:r>
            <a:endParaRPr/>
          </a:p>
          <a:p>
            <a:pPr indent="0" lvl="0" marL="0" rtl="0" algn="l">
              <a:spcBef>
                <a:spcPts val="700"/>
              </a:spcBef>
              <a:spcAft>
                <a:spcPts val="0"/>
              </a:spcAft>
              <a:buClr>
                <a:schemeClr val="dk1"/>
              </a:buClr>
              <a:buSzPts val="1100"/>
              <a:buFont typeface="Arial"/>
              <a:buNone/>
            </a:pPr>
            <a:r>
              <a:rPr b="1" lang="da-DK"/>
              <a:t>Goal </a:t>
            </a:r>
            <a:r>
              <a:rPr lang="da-DK"/>
              <a:t>			Fastsætte realistisk mål ud fra background og opportunity</a:t>
            </a:r>
            <a:endParaRPr/>
          </a:p>
          <a:p>
            <a:pPr indent="0" lvl="0" marL="0" rtl="0" algn="l">
              <a:spcBef>
                <a:spcPts val="700"/>
              </a:spcBef>
              <a:spcAft>
                <a:spcPts val="0"/>
              </a:spcAft>
              <a:buClr>
                <a:schemeClr val="dk1"/>
              </a:buClr>
              <a:buSzPts val="1100"/>
              <a:buFont typeface="Arial"/>
              <a:buNone/>
            </a:pPr>
            <a:r>
              <a:rPr b="1" lang="da-DK"/>
              <a:t>Evaluation </a:t>
            </a:r>
            <a:r>
              <a:rPr lang="da-DK"/>
              <a:t>		Fastsætte succeskriterier og hvordan de måles</a:t>
            </a:r>
            <a:endParaRPr/>
          </a:p>
          <a:p>
            <a:pPr indent="0" lvl="0" marL="0" rtl="0" algn="l">
              <a:spcBef>
                <a:spcPts val="700"/>
              </a:spcBef>
              <a:spcAft>
                <a:spcPts val="0"/>
              </a:spcAft>
              <a:buClr>
                <a:schemeClr val="dk1"/>
              </a:buClr>
              <a:buSzPts val="1100"/>
              <a:buFont typeface="Arial"/>
              <a:buNone/>
            </a:pPr>
            <a:r>
              <a:rPr b="1" lang="da-DK"/>
              <a:t>Rescue </a:t>
            </a:r>
            <a:r>
              <a:rPr lang="da-DK"/>
              <a:t>			Aftale signal, hvor vejleder træder til og hjælper</a:t>
            </a:r>
            <a:endParaRPr/>
          </a:p>
          <a:p>
            <a:pPr indent="0" lvl="0" marL="0" rtl="0" algn="l">
              <a:spcBef>
                <a:spcPts val="700"/>
              </a:spcBef>
              <a:spcAft>
                <a:spcPts val="0"/>
              </a:spcAft>
              <a:buClr>
                <a:schemeClr val="dk1"/>
              </a:buClr>
              <a:buSzPts val="1100"/>
              <a:buFont typeface="Arial"/>
              <a:buNone/>
            </a:pPr>
            <a:r>
              <a:rPr b="1" lang="da-DK"/>
              <a:t>Deal </a:t>
            </a:r>
            <a:r>
              <a:rPr lang="da-DK"/>
              <a:t>			Uddannelseslægen opsummerer ovenstående punkter</a:t>
            </a:r>
            <a:endParaRPr/>
          </a:p>
        </p:txBody>
      </p:sp>
      <p:sp>
        <p:nvSpPr>
          <p:cNvPr id="6567" name="Google Shape;6567;g3eb33059aa5_0_0"/>
          <p:cNvSpPr txBox="1"/>
          <p:nvPr/>
        </p:nvSpPr>
        <p:spPr>
          <a:xfrm>
            <a:off x="1251675" y="4964425"/>
            <a:ext cx="10178400" cy="11697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700"/>
              </a:spcBef>
              <a:spcAft>
                <a:spcPts val="0"/>
              </a:spcAft>
              <a:buNone/>
            </a:pPr>
            <a:r>
              <a:rPr b="1" lang="da-DK" sz="2000">
                <a:solidFill>
                  <a:srgbClr val="595959"/>
                </a:solidFill>
                <a:latin typeface="Gill Sans"/>
                <a:ea typeface="Gill Sans"/>
                <a:cs typeface="Gill Sans"/>
                <a:sym typeface="Gill Sans"/>
              </a:rPr>
              <a:t>I starten er det den uddannelsesgivende, der udfører det meste af planlægningen. Men efterhånden som uddannelseslægen får mere erfaring, kan vedkommende selv tage styringen.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3" name="Shape 6573"/>
        <p:cNvGrpSpPr/>
        <p:nvPr/>
      </p:nvGrpSpPr>
      <p:grpSpPr>
        <a:xfrm>
          <a:off x="0" y="0"/>
          <a:ext cx="0" cy="0"/>
          <a:chOff x="0" y="0"/>
          <a:chExt cx="0" cy="0"/>
        </a:xfrm>
      </p:grpSpPr>
      <p:sp>
        <p:nvSpPr>
          <p:cNvPr id="6574" name="Google Shape;6574;p5"/>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FEEDBACK – </a:t>
            </a:r>
            <a:r>
              <a:rPr lang="da-DK"/>
              <a:t>HVAD ER DET</a:t>
            </a:r>
            <a:r>
              <a:rPr lang="da-DK"/>
              <a:t>?</a:t>
            </a:r>
            <a:endParaRPr/>
          </a:p>
        </p:txBody>
      </p:sp>
      <p:sp>
        <p:nvSpPr>
          <p:cNvPr id="6575" name="Google Shape;6575;p5"/>
          <p:cNvSpPr txBox="1"/>
          <p:nvPr>
            <p:ph idx="1" type="body"/>
          </p:nvPr>
        </p:nvSpPr>
        <p:spPr>
          <a:xfrm>
            <a:off x="1251678" y="2286001"/>
            <a:ext cx="10178322" cy="359359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10000"/>
              </a:lnSpc>
              <a:spcBef>
                <a:spcPts val="0"/>
              </a:spcBef>
              <a:spcAft>
                <a:spcPts val="0"/>
              </a:spcAft>
              <a:buSzPts val="2000"/>
              <a:buNone/>
            </a:pPr>
            <a:r>
              <a:rPr b="1" lang="da-DK"/>
              <a:t>Feedback er:</a:t>
            </a:r>
            <a:endParaRPr/>
          </a:p>
          <a:p>
            <a:pPr indent="-228600" lvl="0" marL="228600" rtl="0" algn="l">
              <a:lnSpc>
                <a:spcPct val="110000"/>
              </a:lnSpc>
              <a:spcBef>
                <a:spcPts val="700"/>
              </a:spcBef>
              <a:spcAft>
                <a:spcPts val="0"/>
              </a:spcAft>
              <a:buSzPts val="2000"/>
              <a:buChar char="•"/>
            </a:pPr>
            <a:r>
              <a:rPr lang="da-DK"/>
              <a:t>Et redskab til refleksion​</a:t>
            </a:r>
            <a:endParaRPr/>
          </a:p>
          <a:p>
            <a:pPr indent="-228600" lvl="0" marL="228600" rtl="0" algn="l">
              <a:lnSpc>
                <a:spcPct val="110000"/>
              </a:lnSpc>
              <a:spcBef>
                <a:spcPts val="700"/>
              </a:spcBef>
              <a:spcAft>
                <a:spcPts val="0"/>
              </a:spcAft>
              <a:buSzPts val="2000"/>
              <a:buChar char="•"/>
            </a:pPr>
            <a:r>
              <a:rPr lang="da-DK"/>
              <a:t>Et vigtigt værktøj til at undersøge, om man er på det niveau, der forventes af en​</a:t>
            </a:r>
            <a:endParaRPr/>
          </a:p>
          <a:p>
            <a:pPr indent="-228600" lvl="0" marL="228600" rtl="0" algn="l">
              <a:lnSpc>
                <a:spcPct val="110000"/>
              </a:lnSpc>
              <a:spcBef>
                <a:spcPts val="700"/>
              </a:spcBef>
              <a:spcAft>
                <a:spcPts val="0"/>
              </a:spcAft>
              <a:buSzPts val="2000"/>
              <a:buChar char="•"/>
            </a:pPr>
            <a:r>
              <a:rPr lang="da-DK"/>
              <a:t>Nødvendigt for at man kan udvikle sig og tage ansvar for egen læring</a:t>
            </a:r>
            <a:endParaRPr/>
          </a:p>
          <a:p>
            <a:pPr indent="-101600" lvl="0" marL="228600" rtl="0" algn="l">
              <a:lnSpc>
                <a:spcPct val="110000"/>
              </a:lnSpc>
              <a:spcBef>
                <a:spcPts val="700"/>
              </a:spcBef>
              <a:spcAft>
                <a:spcPts val="0"/>
              </a:spcAft>
              <a:buSzPts val="2000"/>
              <a:buNone/>
            </a:pPr>
            <a:r>
              <a:t/>
            </a:r>
            <a:endParaRPr/>
          </a:p>
          <a:p>
            <a:pPr indent="0" lvl="0" marL="0" rtl="0" algn="l">
              <a:lnSpc>
                <a:spcPct val="110000"/>
              </a:lnSpc>
              <a:spcBef>
                <a:spcPts val="700"/>
              </a:spcBef>
              <a:spcAft>
                <a:spcPts val="0"/>
              </a:spcAft>
              <a:buSzPts val="2000"/>
              <a:buNone/>
            </a:pPr>
            <a:r>
              <a:rPr b="1" lang="da-DK"/>
              <a:t>God vs. dårlig feedback</a:t>
            </a:r>
            <a:endParaRPr/>
          </a:p>
          <a:p>
            <a:pPr indent="-228600" lvl="0" marL="228600" rtl="0" algn="l">
              <a:lnSpc>
                <a:spcPct val="110000"/>
              </a:lnSpc>
              <a:spcBef>
                <a:spcPts val="700"/>
              </a:spcBef>
              <a:spcAft>
                <a:spcPts val="0"/>
              </a:spcAft>
              <a:buSzPts val="2000"/>
              <a:buChar char="•"/>
            </a:pPr>
            <a:r>
              <a:rPr lang="da-DK"/>
              <a:t>Tænk på en situation fra klinikken, hvor du har fået ’god’ feedback og en, hvor du har fået ’dårlig’ feedback. ​</a:t>
            </a:r>
            <a:endParaRPr/>
          </a:p>
          <a:p>
            <a:pPr indent="-228600" lvl="0" marL="228600" rtl="0" algn="l">
              <a:lnSpc>
                <a:spcPct val="110000"/>
              </a:lnSpc>
              <a:spcBef>
                <a:spcPts val="700"/>
              </a:spcBef>
              <a:spcAft>
                <a:spcPts val="0"/>
              </a:spcAft>
              <a:buSzPts val="2000"/>
              <a:buChar char="•"/>
            </a:pPr>
            <a:r>
              <a:rPr lang="da-DK"/>
              <a:t>Hvad var karakteristisk for de to situationer?</a:t>
            </a:r>
            <a:endParaRPr/>
          </a:p>
        </p:txBody>
      </p:sp>
      <p:sp>
        <p:nvSpPr>
          <p:cNvPr id="6576" name="Google Shape;6576;p5"/>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577" name="Google Shape;6577;p5"/>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75">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3" name="Shape 6583"/>
        <p:cNvGrpSpPr/>
        <p:nvPr/>
      </p:nvGrpSpPr>
      <p:grpSpPr>
        <a:xfrm>
          <a:off x="0" y="0"/>
          <a:ext cx="0" cy="0"/>
          <a:chOff x="0" y="0"/>
          <a:chExt cx="0" cy="0"/>
        </a:xfrm>
      </p:grpSpPr>
      <p:sp>
        <p:nvSpPr>
          <p:cNvPr id="6584" name="Google Shape;6584;p6"/>
          <p:cNvSpPr txBox="1"/>
          <p:nvPr>
            <p:ph type="title"/>
          </p:nvPr>
        </p:nvSpPr>
        <p:spPr>
          <a:xfrm>
            <a:off x="1251678" y="382385"/>
            <a:ext cx="10178322" cy="149213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FEEDBACK I DEN KLINISKE HVERDAG</a:t>
            </a:r>
            <a:endParaRPr/>
          </a:p>
        </p:txBody>
      </p:sp>
      <p:sp>
        <p:nvSpPr>
          <p:cNvPr id="6585" name="Google Shape;6585;p6"/>
          <p:cNvSpPr/>
          <p:nvPr>
            <p:ph idx="1" type="body"/>
          </p:nvPr>
        </p:nvSpPr>
        <p:spPr>
          <a:xfrm>
            <a:off x="1371600" y="2286000"/>
            <a:ext cx="4626423" cy="3581400"/>
          </a:xfrm>
          <a:prstGeom prst="roundRect">
            <a:avLst>
              <a:gd fmla="val 16667" name="adj"/>
            </a:avLst>
          </a:prstGeom>
          <a:solidFill>
            <a:srgbClr val="349A26"/>
          </a:solid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000"/>
              <a:buNone/>
            </a:pPr>
            <a:r>
              <a:rPr b="1" lang="da-DK">
                <a:solidFill>
                  <a:srgbClr val="D8D8D8"/>
                </a:solidFill>
              </a:rPr>
              <a:t>God feedback-situation:</a:t>
            </a:r>
            <a:endParaRPr/>
          </a:p>
          <a:p>
            <a:pPr indent="-228600" lvl="0" marL="228600" rtl="0" algn="l">
              <a:lnSpc>
                <a:spcPct val="110000"/>
              </a:lnSpc>
              <a:spcBef>
                <a:spcPts val="0"/>
              </a:spcBef>
              <a:spcAft>
                <a:spcPts val="0"/>
              </a:spcAft>
              <a:buSzPts val="2000"/>
              <a:buChar char="•"/>
            </a:pPr>
            <a:r>
              <a:rPr lang="da-DK">
                <a:solidFill>
                  <a:srgbClr val="D8D8D8"/>
                </a:solidFill>
              </a:rPr>
              <a:t>Rolige og uforstyrrede omgivelser </a:t>
            </a:r>
            <a:endParaRPr/>
          </a:p>
          <a:p>
            <a:pPr indent="-228600" lvl="0" marL="228600" rtl="0" algn="l">
              <a:lnSpc>
                <a:spcPct val="110000"/>
              </a:lnSpc>
              <a:spcBef>
                <a:spcPts val="0"/>
              </a:spcBef>
              <a:spcAft>
                <a:spcPts val="0"/>
              </a:spcAft>
              <a:buSzPts val="2000"/>
              <a:buChar char="•"/>
            </a:pPr>
            <a:r>
              <a:rPr lang="da-DK">
                <a:solidFill>
                  <a:srgbClr val="D8D8D8"/>
                </a:solidFill>
              </a:rPr>
              <a:t>Der er sat tid af til det</a:t>
            </a:r>
            <a:endParaRPr/>
          </a:p>
          <a:p>
            <a:pPr indent="-228600" lvl="0" marL="228600" rtl="0" algn="l">
              <a:lnSpc>
                <a:spcPct val="110000"/>
              </a:lnSpc>
              <a:spcBef>
                <a:spcPts val="0"/>
              </a:spcBef>
              <a:spcAft>
                <a:spcPts val="0"/>
              </a:spcAft>
              <a:buSzPts val="2000"/>
              <a:buChar char="•"/>
            </a:pPr>
            <a:r>
              <a:rPr lang="da-DK">
                <a:solidFill>
                  <a:srgbClr val="D8D8D8"/>
                </a:solidFill>
              </a:rPr>
              <a:t>Respektfuld tone</a:t>
            </a:r>
            <a:endParaRPr/>
          </a:p>
          <a:p>
            <a:pPr indent="-228600" lvl="0" marL="228600" rtl="0" algn="l">
              <a:lnSpc>
                <a:spcPct val="110000"/>
              </a:lnSpc>
              <a:spcBef>
                <a:spcPts val="0"/>
              </a:spcBef>
              <a:spcAft>
                <a:spcPts val="0"/>
              </a:spcAft>
              <a:buSzPts val="2000"/>
              <a:buChar char="•"/>
            </a:pPr>
            <a:r>
              <a:rPr lang="da-DK">
                <a:solidFill>
                  <a:srgbClr val="D8D8D8"/>
                </a:solidFill>
              </a:rPr>
              <a:t>Tæt på situationen</a:t>
            </a:r>
            <a:endParaRPr/>
          </a:p>
          <a:p>
            <a:pPr indent="-228600" lvl="0" marL="228600" rtl="0" algn="l">
              <a:lnSpc>
                <a:spcPct val="110000"/>
              </a:lnSpc>
              <a:spcBef>
                <a:spcPts val="0"/>
              </a:spcBef>
              <a:spcAft>
                <a:spcPts val="0"/>
              </a:spcAft>
              <a:buSzPts val="2000"/>
              <a:buChar char="•"/>
            </a:pPr>
            <a:r>
              <a:rPr lang="da-DK">
                <a:solidFill>
                  <a:srgbClr val="D8D8D8"/>
                </a:solidFill>
              </a:rPr>
              <a:t>Konkrete observationer</a:t>
            </a:r>
            <a:endParaRPr/>
          </a:p>
          <a:p>
            <a:pPr indent="-228600" lvl="0" marL="228600" rtl="0" algn="l">
              <a:lnSpc>
                <a:spcPct val="110000"/>
              </a:lnSpc>
              <a:spcBef>
                <a:spcPts val="0"/>
              </a:spcBef>
              <a:spcAft>
                <a:spcPts val="0"/>
              </a:spcAft>
              <a:buSzPts val="2000"/>
              <a:buChar char="•"/>
            </a:pPr>
            <a:r>
              <a:rPr lang="da-DK">
                <a:solidFill>
                  <a:srgbClr val="D8D8D8"/>
                </a:solidFill>
              </a:rPr>
              <a:t>...</a:t>
            </a:r>
            <a:endParaRPr/>
          </a:p>
        </p:txBody>
      </p:sp>
      <p:sp>
        <p:nvSpPr>
          <p:cNvPr id="6586" name="Google Shape;6586;p6"/>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587" name="Google Shape;6587;p6"/>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sp>
        <p:nvSpPr>
          <p:cNvPr id="6588" name="Google Shape;6588;p6"/>
          <p:cNvSpPr/>
          <p:nvPr/>
        </p:nvSpPr>
        <p:spPr>
          <a:xfrm>
            <a:off x="6297387" y="2286000"/>
            <a:ext cx="4626428" cy="3581400"/>
          </a:xfrm>
          <a:prstGeom prst="roundRect">
            <a:avLst>
              <a:gd fmla="val 16667" name="adj"/>
            </a:avLst>
          </a:prstGeom>
          <a:solidFill>
            <a:srgbClr val="D85942"/>
          </a:solidFill>
          <a:ln>
            <a:noFill/>
          </a:ln>
        </p:spPr>
        <p:txBody>
          <a:bodyPr anchorCtr="0" anchor="t" bIns="45700" lIns="91425" spcFirstLastPara="1" rIns="91425" wrap="square" tIns="45700">
            <a:normAutofit/>
          </a:bodyPr>
          <a:lstStyle/>
          <a:p>
            <a:pPr indent="0" lvl="0" marL="0" marR="0" rtl="0" algn="l">
              <a:lnSpc>
                <a:spcPct val="110000"/>
              </a:lnSpc>
              <a:spcBef>
                <a:spcPts val="0"/>
              </a:spcBef>
              <a:spcAft>
                <a:spcPts val="0"/>
              </a:spcAft>
              <a:buClr>
                <a:schemeClr val="dk2"/>
              </a:buClr>
              <a:buSzPts val="2000"/>
              <a:buFont typeface="Libre Franklin"/>
              <a:buNone/>
            </a:pPr>
            <a:r>
              <a:rPr b="1" i="0" lang="da-DK" sz="2000" u="none" cap="none" strike="noStrike">
                <a:solidFill>
                  <a:srgbClr val="D8D8D8"/>
                </a:solidFill>
                <a:latin typeface="Gill Sans"/>
                <a:ea typeface="Gill Sans"/>
                <a:cs typeface="Gill Sans"/>
                <a:sym typeface="Gill Sans"/>
              </a:rPr>
              <a:t>Dårlig feedback-situation:</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Travlhed</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Givet i forbifarten</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Generaliserende eller ukonkret</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Kun kritik – eller slet ingen feedback</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”Det gik jo fint”</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Angribende sprog</a:t>
            </a:r>
            <a:endParaRPr/>
          </a:p>
          <a:p>
            <a:pPr indent="-228600" lvl="0" marL="228600" marR="0" rtl="0" algn="l">
              <a:lnSpc>
                <a:spcPct val="110000"/>
              </a:lnSpc>
              <a:spcBef>
                <a:spcPts val="0"/>
              </a:spcBef>
              <a:spcAft>
                <a:spcPts val="0"/>
              </a:spcAft>
              <a:buClr>
                <a:schemeClr val="dk2"/>
              </a:buClr>
              <a:buSzPts val="2000"/>
              <a:buFont typeface="Arial"/>
              <a:buChar char="•"/>
            </a:pPr>
            <a:r>
              <a:rPr b="0" i="0" lang="da-DK" sz="2000" u="none" cap="none" strike="noStrike">
                <a:solidFill>
                  <a:srgbClr val="D8D8D8"/>
                </a:solidFill>
                <a:latin typeface="Gill Sans"/>
                <a:ea typeface="Gill Sans"/>
                <a:cs typeface="Gill Sans"/>
                <a:sym typeface="Gill Sans"/>
              </a:rPr>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4" name="Shape 6594"/>
        <p:cNvGrpSpPr/>
        <p:nvPr/>
      </p:nvGrpSpPr>
      <p:grpSpPr>
        <a:xfrm>
          <a:off x="0" y="0"/>
          <a:ext cx="0" cy="0"/>
          <a:chOff x="0" y="0"/>
          <a:chExt cx="0" cy="0"/>
        </a:xfrm>
      </p:grpSpPr>
      <p:sp>
        <p:nvSpPr>
          <p:cNvPr id="6595" name="Google Shape;6595;p7"/>
          <p:cNvSpPr txBox="1"/>
          <p:nvPr>
            <p:ph type="title"/>
          </p:nvPr>
        </p:nvSpPr>
        <p:spPr>
          <a:xfrm>
            <a:off x="1251678" y="382385"/>
            <a:ext cx="10178322" cy="9397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2"/>
              </a:buClr>
              <a:buSzPts val="5100"/>
              <a:buFont typeface="Impact"/>
              <a:buNone/>
            </a:pPr>
            <a:r>
              <a:rPr lang="da-DK"/>
              <a:t>FEEDBACK – SÅDAN GIVER DU</a:t>
            </a:r>
            <a:endParaRPr/>
          </a:p>
        </p:txBody>
      </p:sp>
      <p:sp>
        <p:nvSpPr>
          <p:cNvPr id="6596" name="Google Shape;6596;p7"/>
          <p:cNvSpPr txBox="1"/>
          <p:nvPr>
            <p:ph idx="1" type="body"/>
          </p:nvPr>
        </p:nvSpPr>
        <p:spPr>
          <a:xfrm>
            <a:off x="1251678" y="1879600"/>
            <a:ext cx="10178322" cy="4496079"/>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SzPts val="2000"/>
              <a:buChar char="•"/>
            </a:pPr>
            <a:r>
              <a:rPr b="1" lang="da-DK"/>
              <a:t>Eksempel på f</a:t>
            </a:r>
            <a:r>
              <a:rPr b="1" lang="da-DK"/>
              <a:t>eedback-model: 			</a:t>
            </a:r>
            <a:endParaRPr/>
          </a:p>
          <a:p>
            <a:pPr indent="0" lvl="0" marL="0" rtl="0" algn="l">
              <a:lnSpc>
                <a:spcPct val="110000"/>
              </a:lnSpc>
              <a:spcBef>
                <a:spcPts val="0"/>
              </a:spcBef>
              <a:spcAft>
                <a:spcPts val="0"/>
              </a:spcAft>
              <a:buSzPts val="1500"/>
              <a:buNone/>
            </a:pPr>
            <a:r>
              <a:rPr b="1" lang="da-DK" sz="1500"/>
              <a:t>     </a:t>
            </a:r>
            <a:endParaRPr/>
          </a:p>
          <a:p>
            <a:pPr indent="0" lvl="0" marL="0" rtl="0" algn="l">
              <a:lnSpc>
                <a:spcPct val="110000"/>
              </a:lnSpc>
              <a:spcBef>
                <a:spcPts val="0"/>
              </a:spcBef>
              <a:spcAft>
                <a:spcPts val="0"/>
              </a:spcAft>
              <a:buSzPts val="2100"/>
              <a:buNone/>
            </a:pPr>
            <a:r>
              <a:t/>
            </a:r>
            <a:endParaRPr b="1" sz="2100"/>
          </a:p>
          <a:p>
            <a:pPr indent="0" lvl="0" marL="0" rtl="0" algn="l">
              <a:lnSpc>
                <a:spcPct val="110000"/>
              </a:lnSpc>
              <a:spcBef>
                <a:spcPts val="700"/>
              </a:spcBef>
              <a:spcAft>
                <a:spcPts val="0"/>
              </a:spcAft>
              <a:buSzPts val="2000"/>
              <a:buNone/>
            </a:pPr>
            <a:r>
              <a:t/>
            </a:r>
            <a:endParaRPr b="1"/>
          </a:p>
          <a:p>
            <a:pPr indent="0" lvl="0" marL="0" rtl="0" algn="l">
              <a:lnSpc>
                <a:spcPct val="110000"/>
              </a:lnSpc>
              <a:spcBef>
                <a:spcPts val="700"/>
              </a:spcBef>
              <a:spcAft>
                <a:spcPts val="0"/>
              </a:spcAft>
              <a:buSzPts val="2000"/>
              <a:buNone/>
            </a:pPr>
            <a:r>
              <a:t/>
            </a:r>
            <a:endParaRPr b="1"/>
          </a:p>
          <a:p>
            <a:pPr indent="0" lvl="0" marL="0" rtl="0" algn="l">
              <a:lnSpc>
                <a:spcPct val="110000"/>
              </a:lnSpc>
              <a:spcBef>
                <a:spcPts val="700"/>
              </a:spcBef>
              <a:spcAft>
                <a:spcPts val="0"/>
              </a:spcAft>
              <a:buSzPts val="2000"/>
              <a:buNone/>
            </a:pPr>
            <a:r>
              <a:t/>
            </a:r>
            <a:endParaRPr b="1"/>
          </a:p>
          <a:p>
            <a:pPr indent="0" lvl="0" marL="0" rtl="0" algn="l">
              <a:lnSpc>
                <a:spcPct val="110000"/>
              </a:lnSpc>
              <a:spcBef>
                <a:spcPts val="700"/>
              </a:spcBef>
              <a:spcAft>
                <a:spcPts val="0"/>
              </a:spcAft>
              <a:buSzPts val="2000"/>
              <a:buNone/>
            </a:pPr>
            <a:r>
              <a:t/>
            </a:r>
            <a:endParaRPr b="1"/>
          </a:p>
          <a:p>
            <a:pPr indent="0" lvl="0" marL="0" rtl="0" algn="l">
              <a:lnSpc>
                <a:spcPct val="110000"/>
              </a:lnSpc>
              <a:spcBef>
                <a:spcPts val="700"/>
              </a:spcBef>
              <a:spcAft>
                <a:spcPts val="0"/>
              </a:spcAft>
              <a:buSzPts val="2000"/>
              <a:buNone/>
            </a:pPr>
            <a:r>
              <a:t/>
            </a:r>
            <a:endParaRPr b="1"/>
          </a:p>
          <a:p>
            <a:pPr indent="-101600" lvl="0" marL="228600" rtl="0" algn="l">
              <a:lnSpc>
                <a:spcPct val="110000"/>
              </a:lnSpc>
              <a:spcBef>
                <a:spcPts val="700"/>
              </a:spcBef>
              <a:spcAft>
                <a:spcPts val="0"/>
              </a:spcAft>
              <a:buSzPts val="2000"/>
              <a:buNone/>
            </a:pPr>
            <a:r>
              <a:t/>
            </a:r>
            <a:endParaRPr b="1"/>
          </a:p>
          <a:p>
            <a:pPr indent="-228600" lvl="0" marL="228600" rtl="0" algn="l">
              <a:lnSpc>
                <a:spcPct val="110000"/>
              </a:lnSpc>
              <a:spcBef>
                <a:spcPts val="700"/>
              </a:spcBef>
              <a:spcAft>
                <a:spcPts val="0"/>
              </a:spcAft>
              <a:buSzPts val="2000"/>
              <a:buChar char="•"/>
            </a:pPr>
            <a:r>
              <a:rPr b="1" lang="da-DK"/>
              <a:t>Ask – teach – tell</a:t>
            </a:r>
            <a:endParaRPr/>
          </a:p>
        </p:txBody>
      </p:sp>
      <p:sp>
        <p:nvSpPr>
          <p:cNvPr id="6597" name="Google Shape;6597;p7"/>
          <p:cNvSpPr txBox="1"/>
          <p:nvPr>
            <p:ph idx="10" type="dt"/>
          </p:nvPr>
        </p:nvSpPr>
        <p:spPr>
          <a:xfrm>
            <a:off x="1251678" y="6375679"/>
            <a:ext cx="2329722" cy="3484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da-DK"/>
              <a:t>07.01.2026</a:t>
            </a:r>
            <a:endParaRPr/>
          </a:p>
        </p:txBody>
      </p:sp>
      <p:sp>
        <p:nvSpPr>
          <p:cNvPr id="6598" name="Google Shape;6598;p7"/>
          <p:cNvSpPr txBox="1"/>
          <p:nvPr>
            <p:ph idx="12" type="sldNum"/>
          </p:nvPr>
        </p:nvSpPr>
        <p:spPr>
          <a:xfrm>
            <a:off x="8610601" y="6375679"/>
            <a:ext cx="2819399" cy="345796"/>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None/>
            </a:pPr>
            <a:fld id="{00000000-1234-1234-1234-123412341234}" type="slidenum">
              <a:rPr lang="da-DK"/>
              <a:t>‹#›</a:t>
            </a:fld>
            <a:endParaRPr/>
          </a:p>
        </p:txBody>
      </p:sp>
      <p:grpSp>
        <p:nvGrpSpPr>
          <p:cNvPr id="6599" name="Google Shape;6599;p7"/>
          <p:cNvGrpSpPr/>
          <p:nvPr/>
        </p:nvGrpSpPr>
        <p:grpSpPr>
          <a:xfrm>
            <a:off x="1618188" y="2697075"/>
            <a:ext cx="8178285" cy="2297333"/>
            <a:chOff x="535868" y="937"/>
            <a:chExt cx="7784395" cy="2297333"/>
          </a:xfrm>
        </p:grpSpPr>
        <p:sp>
          <p:nvSpPr>
            <p:cNvPr id="6600" name="Google Shape;6600;p7"/>
            <p:cNvSpPr/>
            <p:nvPr/>
          </p:nvSpPr>
          <p:spPr>
            <a:xfrm rot="5400000">
              <a:off x="5259765" y="-2543628"/>
              <a:ext cx="458606" cy="5662390"/>
            </a:xfrm>
            <a:prstGeom prst="round2SameRect">
              <a:avLst>
                <a:gd fmla="val 16667" name="adj1"/>
                <a:gd fmla="val 0" name="adj2"/>
              </a:avLst>
            </a:prstGeom>
            <a:solidFill>
              <a:srgbClr val="CAD4E8">
                <a:alpha val="90196"/>
              </a:srgbClr>
            </a:solidFill>
            <a:ln cap="flat" cmpd="sng" w="12700">
              <a:solidFill>
                <a:srgbClr val="CAD4E8">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1" name="Google Shape;6601;p7"/>
            <p:cNvSpPr txBox="1"/>
            <p:nvPr/>
          </p:nvSpPr>
          <p:spPr>
            <a:xfrm>
              <a:off x="2657874" y="80650"/>
              <a:ext cx="5640003" cy="413832"/>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da-DK" sz="1600" u="none" cap="none" strike="noStrike">
                  <a:solidFill>
                    <a:srgbClr val="000000"/>
                  </a:solidFill>
                  <a:latin typeface="Arial"/>
                  <a:ea typeface="Arial"/>
                  <a:cs typeface="Arial"/>
                  <a:sym typeface="Arial"/>
                </a:rPr>
                <a:t>“Hvad var din vurdering, og hvad overvejede du?”</a:t>
              </a:r>
              <a:endParaRPr/>
            </a:p>
          </p:txBody>
        </p:sp>
        <p:sp>
          <p:nvSpPr>
            <p:cNvPr id="6602" name="Google Shape;6602;p7"/>
            <p:cNvSpPr/>
            <p:nvPr/>
          </p:nvSpPr>
          <p:spPr>
            <a:xfrm>
              <a:off x="535868" y="937"/>
              <a:ext cx="2122005" cy="573258"/>
            </a:xfrm>
            <a:prstGeom prst="roundRect">
              <a:avLst>
                <a:gd fmla="val 16667" name="adj"/>
              </a:avLst>
            </a:prstGeom>
            <a:solidFill>
              <a:srgbClr val="0D6DC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3" name="Google Shape;6603;p7"/>
            <p:cNvSpPr txBox="1"/>
            <p:nvPr/>
          </p:nvSpPr>
          <p:spPr>
            <a:xfrm>
              <a:off x="563852" y="28921"/>
              <a:ext cx="2066037" cy="517290"/>
            </a:xfrm>
            <a:prstGeom prst="rect">
              <a:avLst/>
            </a:prstGeom>
            <a:noFill/>
            <a:ln>
              <a:noFill/>
            </a:ln>
          </p:spPr>
          <p:txBody>
            <a:bodyPr anchorCtr="0" anchor="ctr" bIns="30475" lIns="60950" spcFirstLastPara="1" rIns="60950" wrap="square" tIns="30475">
              <a:noAutofit/>
            </a:bodyPr>
            <a:lstStyle/>
            <a:p>
              <a:pPr indent="0" lvl="0" marL="0" marR="0" rtl="0" algn="ctr">
                <a:lnSpc>
                  <a:spcPct val="90000"/>
                </a:lnSpc>
                <a:spcBef>
                  <a:spcPts val="0"/>
                </a:spcBef>
                <a:spcAft>
                  <a:spcPts val="0"/>
                </a:spcAft>
                <a:buClr>
                  <a:srgbClr val="000000"/>
                </a:buClr>
                <a:buSzPts val="1600"/>
                <a:buFont typeface="Arial"/>
                <a:buNone/>
              </a:pPr>
              <a:r>
                <a:rPr b="1" i="0" lang="da-DK" sz="1600" u="none" cap="none" strike="noStrike">
                  <a:solidFill>
                    <a:schemeClr val="lt1"/>
                  </a:solidFill>
                  <a:latin typeface="Arial"/>
                  <a:ea typeface="Arial"/>
                  <a:cs typeface="Arial"/>
                  <a:sym typeface="Arial"/>
                </a:rPr>
                <a:t>Tænkning</a:t>
              </a:r>
              <a:endParaRPr/>
            </a:p>
          </p:txBody>
        </p:sp>
        <p:sp>
          <p:nvSpPr>
            <p:cNvPr id="6604" name="Google Shape;6604;p7"/>
            <p:cNvSpPr/>
            <p:nvPr/>
          </p:nvSpPr>
          <p:spPr>
            <a:xfrm rot="5400000">
              <a:off x="5259765" y="-1968936"/>
              <a:ext cx="458606" cy="5662390"/>
            </a:xfrm>
            <a:prstGeom prst="round2SameRect">
              <a:avLst>
                <a:gd fmla="val 16667" name="adj1"/>
                <a:gd fmla="val 0" name="adj2"/>
              </a:avLst>
            </a:prstGeom>
            <a:solidFill>
              <a:srgbClr val="CAD4E8">
                <a:alpha val="90196"/>
              </a:srgbClr>
            </a:solidFill>
            <a:ln cap="flat" cmpd="sng" w="12700">
              <a:solidFill>
                <a:srgbClr val="CAD4E8">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5" name="Google Shape;6605;p7"/>
            <p:cNvSpPr txBox="1"/>
            <p:nvPr/>
          </p:nvSpPr>
          <p:spPr>
            <a:xfrm>
              <a:off x="2657874" y="655342"/>
              <a:ext cx="5640003" cy="413832"/>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da-DK" sz="1600" u="none" cap="none" strike="noStrike">
                  <a:solidFill>
                    <a:srgbClr val="000000"/>
                  </a:solidFill>
                  <a:latin typeface="Arial"/>
                  <a:ea typeface="Arial"/>
                  <a:cs typeface="Arial"/>
                  <a:sym typeface="Arial"/>
                </a:rPr>
                <a:t>“Det var rigtig fint, at du overvejede X / reagerede på Y.”</a:t>
              </a:r>
              <a:endParaRPr/>
            </a:p>
          </p:txBody>
        </p:sp>
        <p:sp>
          <p:nvSpPr>
            <p:cNvPr id="6606" name="Google Shape;6606;p7"/>
            <p:cNvSpPr/>
            <p:nvPr/>
          </p:nvSpPr>
          <p:spPr>
            <a:xfrm>
              <a:off x="535868" y="575629"/>
              <a:ext cx="2122005" cy="573258"/>
            </a:xfrm>
            <a:prstGeom prst="roundRect">
              <a:avLst>
                <a:gd fmla="val 16667" name="adj"/>
              </a:avLst>
            </a:prstGeom>
            <a:solidFill>
              <a:srgbClr val="0D6DC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7" name="Google Shape;6607;p7"/>
            <p:cNvSpPr txBox="1"/>
            <p:nvPr/>
          </p:nvSpPr>
          <p:spPr>
            <a:xfrm>
              <a:off x="563852" y="603613"/>
              <a:ext cx="2066037" cy="517290"/>
            </a:xfrm>
            <a:prstGeom prst="rect">
              <a:avLst/>
            </a:prstGeom>
            <a:noFill/>
            <a:ln>
              <a:noFill/>
            </a:ln>
          </p:spPr>
          <p:txBody>
            <a:bodyPr anchorCtr="0" anchor="ctr" bIns="30475" lIns="60950" spcFirstLastPara="1" rIns="60950" wrap="square" tIns="30475">
              <a:noAutofit/>
            </a:bodyPr>
            <a:lstStyle/>
            <a:p>
              <a:pPr indent="0" lvl="0" marL="0" marR="0" rtl="0" algn="ctr">
                <a:lnSpc>
                  <a:spcPct val="90000"/>
                </a:lnSpc>
                <a:spcBef>
                  <a:spcPts val="0"/>
                </a:spcBef>
                <a:spcAft>
                  <a:spcPts val="0"/>
                </a:spcAft>
                <a:buClr>
                  <a:srgbClr val="000000"/>
                </a:buClr>
                <a:buSzPts val="1600"/>
                <a:buFont typeface="Arial"/>
                <a:buNone/>
              </a:pPr>
              <a:r>
                <a:rPr b="1" i="0" lang="da-DK" sz="1600" u="none" cap="none" strike="noStrike">
                  <a:solidFill>
                    <a:schemeClr val="lt1"/>
                  </a:solidFill>
                  <a:latin typeface="Arial"/>
                  <a:ea typeface="Arial"/>
                  <a:cs typeface="Arial"/>
                  <a:sym typeface="Arial"/>
                </a:rPr>
                <a:t>Bekræftelse</a:t>
              </a:r>
              <a:endParaRPr/>
            </a:p>
          </p:txBody>
        </p:sp>
        <p:sp>
          <p:nvSpPr>
            <p:cNvPr id="6608" name="Google Shape;6608;p7"/>
            <p:cNvSpPr/>
            <p:nvPr/>
          </p:nvSpPr>
          <p:spPr>
            <a:xfrm rot="5400000">
              <a:off x="5259765" y="-1394245"/>
              <a:ext cx="458606" cy="5662390"/>
            </a:xfrm>
            <a:prstGeom prst="round2SameRect">
              <a:avLst>
                <a:gd fmla="val 16667" name="adj1"/>
                <a:gd fmla="val 0" name="adj2"/>
              </a:avLst>
            </a:prstGeom>
            <a:solidFill>
              <a:srgbClr val="CAD4E8">
                <a:alpha val="90196"/>
              </a:srgbClr>
            </a:solidFill>
            <a:ln cap="flat" cmpd="sng" w="12700">
              <a:solidFill>
                <a:srgbClr val="CAD4E8">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9" name="Google Shape;6609;p7"/>
            <p:cNvSpPr txBox="1"/>
            <p:nvPr/>
          </p:nvSpPr>
          <p:spPr>
            <a:xfrm>
              <a:off x="2657874" y="1230033"/>
              <a:ext cx="5640003" cy="413832"/>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da-DK" sz="1600" u="none" cap="none" strike="noStrike">
                  <a:solidFill>
                    <a:srgbClr val="000000"/>
                  </a:solidFill>
                  <a:latin typeface="Arial"/>
                  <a:ea typeface="Arial"/>
                  <a:cs typeface="Arial"/>
                  <a:sym typeface="Arial"/>
                </a:rPr>
                <a:t>“Næste gang kan du overveje at…”</a:t>
              </a:r>
              <a:endParaRPr/>
            </a:p>
            <a:p>
              <a:pPr indent="-171450" lvl="1" marL="171450" marR="0" rtl="0" algn="l">
                <a:lnSpc>
                  <a:spcPct val="90000"/>
                </a:lnSpc>
                <a:spcBef>
                  <a:spcPts val="240"/>
                </a:spcBef>
                <a:spcAft>
                  <a:spcPts val="0"/>
                </a:spcAft>
                <a:buClr>
                  <a:srgbClr val="000000"/>
                </a:buClr>
                <a:buSzPts val="1600"/>
                <a:buFont typeface="Arial"/>
                <a:buNone/>
              </a:pPr>
              <a:r>
                <a:rPr b="0" i="0" lang="da-DK" sz="1600" u="none" cap="none" strike="noStrike">
                  <a:solidFill>
                    <a:srgbClr val="000000"/>
                  </a:solidFill>
                  <a:latin typeface="Arial"/>
                  <a:ea typeface="Arial"/>
                  <a:cs typeface="Arial"/>
                  <a:sym typeface="Arial"/>
                </a:rPr>
                <a:t>   (gøre mindre af/holde op med/gøre mere af/begynde på)</a:t>
              </a:r>
              <a:endParaRPr/>
            </a:p>
          </p:txBody>
        </p:sp>
        <p:sp>
          <p:nvSpPr>
            <p:cNvPr id="6610" name="Google Shape;6610;p7"/>
            <p:cNvSpPr/>
            <p:nvPr/>
          </p:nvSpPr>
          <p:spPr>
            <a:xfrm>
              <a:off x="535868" y="1150320"/>
              <a:ext cx="2122005" cy="573258"/>
            </a:xfrm>
            <a:prstGeom prst="roundRect">
              <a:avLst>
                <a:gd fmla="val 16667" name="adj"/>
              </a:avLst>
            </a:prstGeom>
            <a:solidFill>
              <a:srgbClr val="0D6DC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1" name="Google Shape;6611;p7"/>
            <p:cNvSpPr txBox="1"/>
            <p:nvPr/>
          </p:nvSpPr>
          <p:spPr>
            <a:xfrm>
              <a:off x="563852" y="1178304"/>
              <a:ext cx="2066037" cy="517290"/>
            </a:xfrm>
            <a:prstGeom prst="rect">
              <a:avLst/>
            </a:prstGeom>
            <a:noFill/>
            <a:ln>
              <a:noFill/>
            </a:ln>
          </p:spPr>
          <p:txBody>
            <a:bodyPr anchorCtr="0" anchor="ctr" bIns="30475" lIns="60950" spcFirstLastPara="1" rIns="60950" wrap="square" tIns="30475">
              <a:noAutofit/>
            </a:bodyPr>
            <a:lstStyle/>
            <a:p>
              <a:pPr indent="0" lvl="0" marL="0" marR="0" rtl="0" algn="ctr">
                <a:lnSpc>
                  <a:spcPct val="90000"/>
                </a:lnSpc>
                <a:spcBef>
                  <a:spcPts val="0"/>
                </a:spcBef>
                <a:spcAft>
                  <a:spcPts val="0"/>
                </a:spcAft>
                <a:buClr>
                  <a:srgbClr val="000000"/>
                </a:buClr>
                <a:buSzPts val="1600"/>
                <a:buFont typeface="Arial"/>
                <a:buNone/>
              </a:pPr>
              <a:r>
                <a:rPr b="1" i="0" lang="da-DK" sz="1600" u="none" cap="none" strike="noStrike">
                  <a:solidFill>
                    <a:schemeClr val="lt1"/>
                  </a:solidFill>
                  <a:latin typeface="Arial"/>
                  <a:ea typeface="Arial"/>
                  <a:cs typeface="Arial"/>
                  <a:sym typeface="Arial"/>
                </a:rPr>
                <a:t>Forbedringspunkt</a:t>
              </a:r>
              <a:endParaRPr/>
            </a:p>
          </p:txBody>
        </p:sp>
        <p:sp>
          <p:nvSpPr>
            <p:cNvPr id="6612" name="Google Shape;6612;p7"/>
            <p:cNvSpPr/>
            <p:nvPr/>
          </p:nvSpPr>
          <p:spPr>
            <a:xfrm rot="5400000">
              <a:off x="5259765" y="-819553"/>
              <a:ext cx="458606" cy="5662390"/>
            </a:xfrm>
            <a:prstGeom prst="round2SameRect">
              <a:avLst>
                <a:gd fmla="val 16667" name="adj1"/>
                <a:gd fmla="val 0" name="adj2"/>
              </a:avLst>
            </a:prstGeom>
            <a:solidFill>
              <a:srgbClr val="CAD4E8">
                <a:alpha val="90196"/>
              </a:srgbClr>
            </a:solidFill>
            <a:ln cap="flat" cmpd="sng" w="12700">
              <a:solidFill>
                <a:srgbClr val="CAD4E8">
                  <a:alpha val="90196"/>
                </a:srgbClr>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3" name="Google Shape;6613;p7"/>
            <p:cNvSpPr txBox="1"/>
            <p:nvPr/>
          </p:nvSpPr>
          <p:spPr>
            <a:xfrm>
              <a:off x="2657874" y="1804725"/>
              <a:ext cx="5640003" cy="413832"/>
            </a:xfrm>
            <a:prstGeom prst="rect">
              <a:avLst/>
            </a:prstGeom>
            <a:noFill/>
            <a:ln>
              <a:noFill/>
            </a:ln>
          </p:spPr>
          <p:txBody>
            <a:bodyPr anchorCtr="0" anchor="ctr" bIns="123825" lIns="247650" spcFirstLastPara="1" rIns="247650" wrap="square" tIns="123825">
              <a:noAutofit/>
            </a:bodyPr>
            <a:lstStyle/>
            <a:p>
              <a:pPr indent="-171450" lvl="1" marL="171450" marR="0" rtl="0" algn="l">
                <a:lnSpc>
                  <a:spcPct val="90000"/>
                </a:lnSpc>
                <a:spcBef>
                  <a:spcPts val="0"/>
                </a:spcBef>
                <a:spcAft>
                  <a:spcPts val="0"/>
                </a:spcAft>
                <a:buClr>
                  <a:srgbClr val="000000"/>
                </a:buClr>
                <a:buSzPts val="1600"/>
                <a:buFont typeface="Arial"/>
                <a:buChar char="•"/>
              </a:pPr>
              <a:r>
                <a:rPr b="0" i="0" lang="da-DK" sz="1600" u="none" cap="none" strike="noStrike">
                  <a:solidFill>
                    <a:srgbClr val="000000"/>
                  </a:solidFill>
                  <a:latin typeface="Arial"/>
                  <a:ea typeface="Arial"/>
                  <a:cs typeface="Arial"/>
                  <a:sym typeface="Arial"/>
                </a:rPr>
                <a:t>“Hvad tager du med dig til næste gang?”</a:t>
              </a:r>
              <a:endParaRPr/>
            </a:p>
          </p:txBody>
        </p:sp>
        <p:sp>
          <p:nvSpPr>
            <p:cNvPr id="6614" name="Google Shape;6614;p7"/>
            <p:cNvSpPr/>
            <p:nvPr/>
          </p:nvSpPr>
          <p:spPr>
            <a:xfrm>
              <a:off x="535868" y="1725012"/>
              <a:ext cx="2122005" cy="573258"/>
            </a:xfrm>
            <a:prstGeom prst="roundRect">
              <a:avLst>
                <a:gd fmla="val 16667" name="adj"/>
              </a:avLst>
            </a:prstGeom>
            <a:solidFill>
              <a:srgbClr val="0D6DC5"/>
            </a:solidFill>
            <a:ln cap="flat" cmpd="sng" w="127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5" name="Google Shape;6615;p7"/>
            <p:cNvSpPr txBox="1"/>
            <p:nvPr/>
          </p:nvSpPr>
          <p:spPr>
            <a:xfrm>
              <a:off x="563852" y="1752996"/>
              <a:ext cx="2066037" cy="517290"/>
            </a:xfrm>
            <a:prstGeom prst="rect">
              <a:avLst/>
            </a:prstGeom>
            <a:noFill/>
            <a:ln>
              <a:noFill/>
            </a:ln>
          </p:spPr>
          <p:txBody>
            <a:bodyPr anchorCtr="0" anchor="ctr" bIns="30475" lIns="60950" spcFirstLastPara="1" rIns="60950" wrap="square" tIns="30475">
              <a:noAutofit/>
            </a:bodyPr>
            <a:lstStyle/>
            <a:p>
              <a:pPr indent="0" lvl="0" marL="0" marR="0" rtl="0" algn="ctr">
                <a:lnSpc>
                  <a:spcPct val="90000"/>
                </a:lnSpc>
                <a:spcBef>
                  <a:spcPts val="0"/>
                </a:spcBef>
                <a:spcAft>
                  <a:spcPts val="0"/>
                </a:spcAft>
                <a:buClr>
                  <a:srgbClr val="000000"/>
                </a:buClr>
                <a:buSzPts val="1600"/>
                <a:buFont typeface="Arial"/>
                <a:buNone/>
              </a:pPr>
              <a:r>
                <a:rPr b="1" i="0" lang="da-DK" sz="1600" u="none" cap="none" strike="noStrike">
                  <a:solidFill>
                    <a:schemeClr val="lt1"/>
                  </a:solidFill>
                  <a:latin typeface="Arial"/>
                  <a:ea typeface="Arial"/>
                  <a:cs typeface="Arial"/>
                  <a:sym typeface="Arial"/>
                </a:rPr>
                <a:t>Fremadrettet</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96">
                                            <p:txEl>
                                              <p:pRg end="9" st="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Blå bølger">
  <a:themeElements>
    <a:clrScheme name="Simple Light">
      <a:dk1>
        <a:srgbClr val="292D73"/>
      </a:dk1>
      <a:lt1>
        <a:srgbClr val="FFFFFF"/>
      </a:lt1>
      <a:dk2>
        <a:srgbClr val="F23568"/>
      </a:dk2>
      <a:lt2>
        <a:srgbClr val="F27E93"/>
      </a:lt2>
      <a:accent1>
        <a:srgbClr val="363B96"/>
      </a:accent1>
      <a:accent2>
        <a:srgbClr val="202359"/>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Badge">
  <a:themeElements>
    <a:clrScheme name="Blå">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Medical Collaboration Research">
  <a:themeElements>
    <a:clrScheme name="Simple Light">
      <a:dk1>
        <a:srgbClr val="041834"/>
      </a:dk1>
      <a:lt1>
        <a:srgbClr val="E3F4FA"/>
      </a:lt1>
      <a:dk2>
        <a:srgbClr val="00648F"/>
      </a:dk2>
      <a:lt2>
        <a:srgbClr val="B6E3F1"/>
      </a:lt2>
      <a:accent1>
        <a:srgbClr val="6BC1D1"/>
      </a:accent1>
      <a:accent2>
        <a:srgbClr val="0596A2"/>
      </a:accent2>
      <a:accent3>
        <a:srgbClr val="F69380"/>
      </a:accent3>
      <a:accent4>
        <a:srgbClr val="E2583E"/>
      </a:accent4>
      <a:accent5>
        <a:srgbClr val="D6B6C8"/>
      </a:accent5>
      <a:accent6>
        <a:srgbClr val="FCFBF7"/>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2026-01-05T19:39:26Z</dcterms:created>
  <dc:creator>Christine Grønholdt</dc:creator>
</cp:coreProperties>
</file>