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17E"/>
    <a:srgbClr val="333399"/>
    <a:srgbClr val="DC0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987" autoAdjust="0"/>
    <p:restoredTop sz="94595" autoAdjust="0"/>
  </p:normalViewPr>
  <p:slideViewPr>
    <p:cSldViewPr>
      <p:cViewPr varScale="1">
        <p:scale>
          <a:sx n="118" d="100"/>
          <a:sy n="118" d="100"/>
        </p:scale>
        <p:origin x="150" y="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8025E7-0CA2-6A4F-8D93-07412621184F}" type="slidenum">
              <a:rPr lang="da-DK" altLang="x-none"/>
              <a:pPr/>
              <a:t>‹nr.›</a:t>
            </a:fld>
            <a:endParaRPr lang="da-DK" altLang="x-none"/>
          </a:p>
        </p:txBody>
      </p:sp>
    </p:spTree>
    <p:extLst>
      <p:ext uri="{BB962C8B-B14F-4D97-AF65-F5344CB8AC3E}">
        <p14:creationId xmlns:p14="http://schemas.microsoft.com/office/powerpoint/2010/main" val="3761892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DB3277D-F852-FE42-90C8-430025B3978B}" type="slidenum">
              <a:rPr lang="da-DK" altLang="x-none"/>
              <a:pPr/>
              <a:t>1</a:t>
            </a:fld>
            <a:endParaRPr lang="da-DK" altLang="x-none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51267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6807" y="1500188"/>
            <a:ext cx="6048672" cy="2362200"/>
          </a:xfrm>
          <a:prstGeom prst="rect">
            <a:avLst/>
          </a:prstGeom>
        </p:spPr>
      </p:pic>
      <p:sp>
        <p:nvSpPr>
          <p:cNvPr id="174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884337" y="1529753"/>
            <a:ext cx="6302365" cy="2338387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15029" y="4293096"/>
            <a:ext cx="9913937" cy="1345704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83269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4417" y="1628776"/>
            <a:ext cx="10972800" cy="4248497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574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33376"/>
            <a:ext cx="2743200" cy="547188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33376"/>
            <a:ext cx="8026400" cy="547188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43065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17" y="1628776"/>
            <a:ext cx="10972800" cy="4248497"/>
          </a:xfr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85357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21249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83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1545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42230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6762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514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67664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78151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000">
              <a:schemeClr val="bg2">
                <a:lumMod val="75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45000"/>
                <a:lumOff val="55000"/>
              </a:schemeClr>
            </a:gs>
            <a:gs pos="73000">
              <a:schemeClr val="accent1">
                <a:lumMod val="0"/>
                <a:lumOff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333375"/>
            <a:ext cx="103822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x-none" dirty="0"/>
              <a:t>Overskrift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248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x-none" dirty="0"/>
              <a:t>Klik for at redigere teksttypografierne i masteren</a:t>
            </a:r>
          </a:p>
          <a:p>
            <a:pPr lvl="1"/>
            <a:r>
              <a:rPr lang="da-DK" altLang="x-none" dirty="0"/>
              <a:t>Andet niveau</a:t>
            </a:r>
          </a:p>
          <a:p>
            <a:pPr lvl="2"/>
            <a:r>
              <a:rPr lang="da-DK" altLang="x-none" dirty="0"/>
              <a:t>Tredje niveau</a:t>
            </a:r>
          </a:p>
          <a:p>
            <a:pPr lvl="3"/>
            <a:r>
              <a:rPr lang="da-DK" altLang="x-none" dirty="0"/>
              <a:t>Fjerde niveau</a:t>
            </a:r>
          </a:p>
          <a:p>
            <a:pPr lvl="4"/>
            <a:r>
              <a:rPr lang="da-DK" altLang="x-none" dirty="0"/>
              <a:t>Femte niveau</a:t>
            </a:r>
          </a:p>
        </p:txBody>
      </p:sp>
      <p:sp>
        <p:nvSpPr>
          <p:cNvPr id="13" name="Text Box 18"/>
          <p:cNvSpPr txBox="1">
            <a:spLocks noChangeArrowheads="1"/>
          </p:cNvSpPr>
          <p:nvPr userDrawn="1"/>
        </p:nvSpPr>
        <p:spPr bwMode="auto">
          <a:xfrm>
            <a:off x="2420965" y="6165304"/>
            <a:ext cx="46058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a-DK" altLang="x-none" sz="2800" b="0" i="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Lægedage 2026</a:t>
            </a:r>
            <a:endParaRPr lang="da-DK" altLang="x-none" sz="2800" b="0" i="0" spc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528736" y="6007422"/>
            <a:ext cx="2386405" cy="8389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>
              <a:lumMod val="65000"/>
              <a:lumOff val="35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>
              <a:lumMod val="65000"/>
              <a:lumOff val="35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lumMod val="65000"/>
              <a:lumOff val="35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2A51422-AD5F-6C08-640F-7882137280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4E2455A9-E3D3-E51A-A980-3D542CEE06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21C5CE1-74AB-4D51-A7A9-E42B4DCD9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4BD61094-B199-49BD-AD04-9B3E7DDFC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egedage_skabelon_2007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egedage_skabelon_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gedage_skabelon_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gedage_skabelon_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gedage_skabelon_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gedage_skabelon_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egedage_skabelon_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egedage_skabelon_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æsentation20" id="{392A4CFB-157A-0740-9F40-BCC034F3ED41}" vid="{E7654355-0E91-F54D-83AD-B365424EE4D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Lægedage 2017 skabelon</Template>
  <TotalTime>71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laegedage_skabelon_2007</vt:lpstr>
      <vt:lpstr>PowerPoint-præsentation</vt:lpstr>
      <vt:lpstr>PowerPoint-præsentation</vt:lpstr>
    </vt:vector>
  </TitlesOfParts>
  <Company>DADL.dk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Eva Maria Mogensen</dc:creator>
  <cp:lastModifiedBy>Eva Maria Mogensen</cp:lastModifiedBy>
  <cp:revision>11</cp:revision>
  <dcterms:created xsi:type="dcterms:W3CDTF">2017-11-08T09:57:48Z</dcterms:created>
  <dcterms:modified xsi:type="dcterms:W3CDTF">2026-02-10T10:32:51Z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ath">
    <vt:lpwstr>C:\DOCUME~1\psa\LOKALE~1\Temp\SJ20080909132001913 [186251].PPT</vt:lpwstr>
  </property>
  <property fmtid="{D5CDD505-2E9C-101B-9397-08002B2CF9AE}" pid="3" name="title">
    <vt:lpwstr>Master PowerPoint 2008</vt:lpwstr>
  </property>
</Properties>
</file>